
<file path=[Content_Types].xml><?xml version="1.0" encoding="utf-8"?>
<Types xmlns="http://schemas.openxmlformats.org/package/2006/content-types">
  <Default Extension="emf" ContentType="image/x-emf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  <p:sldMasterId id="2147483724" r:id="rId6"/>
  </p:sldMasterIdLst>
  <p:notesMasterIdLst>
    <p:notesMasterId r:id="rId8"/>
  </p:notesMasterIdLst>
  <p:sldIdLst>
    <p:sldId id="257" r:id="rId7"/>
    <p:sldId id="313" r:id="rId9"/>
    <p:sldId id="315" r:id="rId10"/>
    <p:sldId id="389" r:id="rId11"/>
    <p:sldId id="386" r:id="rId12"/>
    <p:sldId id="387" r:id="rId13"/>
    <p:sldId id="385" r:id="rId14"/>
    <p:sldId id="380" r:id="rId15"/>
    <p:sldId id="404" r:id="rId16"/>
    <p:sldId id="382" r:id="rId17"/>
    <p:sldId id="399" r:id="rId18"/>
    <p:sldId id="400" r:id="rId19"/>
    <p:sldId id="398" r:id="rId20"/>
    <p:sldId id="383" r:id="rId21"/>
    <p:sldId id="405" r:id="rId22"/>
    <p:sldId id="259" r:id="rId23"/>
  </p:sldIdLst>
  <p:sldSz cx="9144000" cy="6858000" type="screen4x3"/>
  <p:notesSz cx="6858000" cy="9144000"/>
  <p:custDataLst>
    <p:tags r:id="rId2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2" d="100"/>
          <a:sy n="122" d="100"/>
        </p:scale>
        <p:origin x="-1314" y="60"/>
      </p:cViewPr>
      <p:guideLst>
        <p:guide orient="horz" pos="2160"/>
        <p:guide pos="29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gs" Target="tags/tag758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88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8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808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808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113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421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9421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../media/image1.emf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.emf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1.emf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image" Target="../media/image1.emf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image" Target="../media/image1.emf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1.emf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image" Target="../media/image1.emf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.emf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image" Target="../media/image1.emf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1.emf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image" Target="../media/image1.emf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../media/image1.emf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3.jpeg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image" Target="../media/image1.emf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1.emf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image" Target="../media/image1.emf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1.emf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image" Target="../media/image1.emf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tags" Target="../tags/tag216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image" Target="../media/image1.emf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0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image" Target="../media/image1.emf"/><Relationship Id="rId4" Type="http://schemas.openxmlformats.org/officeDocument/2006/relationships/tags" Target="../tags/tag227.xml"/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1.emf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.emf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image" Target="../media/image1.emf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image" Target="../media/image1.emf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1.emf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278.xml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1.emf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image" Target="../media/image1.emf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image" Target="../media/image1.emf"/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image" Target="../media/image3.jpeg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11.xml"/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image" Target="../media/image1.emf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image" Target="../media/image1.emf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image" Target="../media/image1.emf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image" Target="../media/image1.emf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image" Target="../media/image1.emf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image" Target="../media/image1.emf"/><Relationship Id="rId4" Type="http://schemas.openxmlformats.org/officeDocument/2006/relationships/tags" Target="../tags/tag341.xml"/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image" Target="../media/image1.emf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image" Target="../media/image1.emf"/><Relationship Id="rId4" Type="http://schemas.openxmlformats.org/officeDocument/2006/relationships/tags" Target="../tags/tag355.xml"/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image" Target="../media/image1.emf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image" Target="../media/image1.emf"/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image" Target="../media/image1.emf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tags" Target="../tags/tag390.xml"/><Relationship Id="rId7" Type="http://schemas.openxmlformats.org/officeDocument/2006/relationships/tags" Target="../tags/tag389.xml"/><Relationship Id="rId6" Type="http://schemas.openxmlformats.org/officeDocument/2006/relationships/tags" Target="../tags/tag388.xml"/><Relationship Id="rId5" Type="http://schemas.openxmlformats.org/officeDocument/2006/relationships/tags" Target="../tags/tag387.xml"/><Relationship Id="rId4" Type="http://schemas.openxmlformats.org/officeDocument/2006/relationships/image" Target="../media/image1.emf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2" Type="http://schemas.openxmlformats.org/officeDocument/2006/relationships/tags" Target="../tags/tag394.xml"/><Relationship Id="rId11" Type="http://schemas.openxmlformats.org/officeDocument/2006/relationships/tags" Target="../tags/tag393.xml"/><Relationship Id="rId10" Type="http://schemas.openxmlformats.org/officeDocument/2006/relationships/tags" Target="../tags/tag392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399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image" Target="../media/image1.emf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2" Type="http://schemas.openxmlformats.org/officeDocument/2006/relationships/tags" Target="../tags/tag409.xml"/><Relationship Id="rId11" Type="http://schemas.openxmlformats.org/officeDocument/2006/relationships/tags" Target="../tags/tag408.xml"/><Relationship Id="rId10" Type="http://schemas.openxmlformats.org/officeDocument/2006/relationships/tags" Target="../tags/tag407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16.xml"/><Relationship Id="rId8" Type="http://schemas.openxmlformats.org/officeDocument/2006/relationships/tags" Target="../tags/tag415.xml"/><Relationship Id="rId7" Type="http://schemas.openxmlformats.org/officeDocument/2006/relationships/tags" Target="../tags/tag414.xml"/><Relationship Id="rId6" Type="http://schemas.openxmlformats.org/officeDocument/2006/relationships/image" Target="../media/image1.emf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2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image" Target="../media/image1.emf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../media/image3.jpeg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image" Target="../media/image3.jpeg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1.emf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image" Target="../media/image1.emf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7" Type="http://schemas.openxmlformats.org/officeDocument/2006/relationships/tags" Target="../tags/tag451.xml"/><Relationship Id="rId6" Type="http://schemas.openxmlformats.org/officeDocument/2006/relationships/tags" Target="../tags/tag450.xml"/><Relationship Id="rId5" Type="http://schemas.openxmlformats.org/officeDocument/2006/relationships/tags" Target="../tags/tag449.xml"/><Relationship Id="rId4" Type="http://schemas.openxmlformats.org/officeDocument/2006/relationships/image" Target="../media/image1.emf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45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image" Target="../media/image1.emf"/><Relationship Id="rId3" Type="http://schemas.openxmlformats.org/officeDocument/2006/relationships/tags" Target="../tags/tag453.xml"/><Relationship Id="rId2" Type="http://schemas.openxmlformats.org/officeDocument/2006/relationships/tags" Target="../tags/tag452.xml"/><Relationship Id="rId10" Type="http://schemas.openxmlformats.org/officeDocument/2006/relationships/tags" Target="../tags/tag459.xm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tags" Target="../tags/tag464.xml"/><Relationship Id="rId6" Type="http://schemas.openxmlformats.org/officeDocument/2006/relationships/image" Target="../media/image1.emf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1.emf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tags" Target="../tags/tag475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7" Type="http://schemas.openxmlformats.org/officeDocument/2006/relationships/tags" Target="../tags/tag485.xml"/><Relationship Id="rId6" Type="http://schemas.openxmlformats.org/officeDocument/2006/relationships/tags" Target="../tags/tag484.xml"/><Relationship Id="rId5" Type="http://schemas.openxmlformats.org/officeDocument/2006/relationships/image" Target="../media/image1.emf"/><Relationship Id="rId4" Type="http://schemas.openxmlformats.org/officeDocument/2006/relationships/tags" Target="../tags/tag483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image" Target="../media/image1.emf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" Type="http://schemas.openxmlformats.org/officeDocument/2006/relationships/tags" Target="../tags/tag496.xml"/><Relationship Id="rId5" Type="http://schemas.openxmlformats.org/officeDocument/2006/relationships/tags" Target="../tags/tag495.xml"/><Relationship Id="rId4" Type="http://schemas.openxmlformats.org/officeDocument/2006/relationships/image" Target="../media/image1.emf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505.xml"/><Relationship Id="rId8" Type="http://schemas.openxmlformats.org/officeDocument/2006/relationships/tags" Target="../tags/tag504.xml"/><Relationship Id="rId7" Type="http://schemas.openxmlformats.org/officeDocument/2006/relationships/tags" Target="../tags/tag503.xml"/><Relationship Id="rId6" Type="http://schemas.openxmlformats.org/officeDocument/2006/relationships/tags" Target="../tags/tag502.xml"/><Relationship Id="rId5" Type="http://schemas.openxmlformats.org/officeDocument/2006/relationships/image" Target="../media/image1.emf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519.xml"/><Relationship Id="rId8" Type="http://schemas.openxmlformats.org/officeDocument/2006/relationships/tags" Target="../tags/tag518.xml"/><Relationship Id="rId7" Type="http://schemas.openxmlformats.org/officeDocument/2006/relationships/tags" Target="../tags/tag517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image" Target="../media/image1.emf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2" Type="http://schemas.openxmlformats.org/officeDocument/2006/relationships/tags" Target="../tags/tag522.xml"/><Relationship Id="rId11" Type="http://schemas.openxmlformats.org/officeDocument/2006/relationships/tags" Target="../tags/tag521.xml"/><Relationship Id="rId10" Type="http://schemas.openxmlformats.org/officeDocument/2006/relationships/tags" Target="../tags/tag520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image" Target="../media/image1.emf"/><Relationship Id="rId3" Type="http://schemas.openxmlformats.org/officeDocument/2006/relationships/tags" Target="../tags/tag524.xml"/><Relationship Id="rId2" Type="http://schemas.openxmlformats.org/officeDocument/2006/relationships/tags" Target="../tags/tag523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534.xml"/><Relationship Id="rId7" Type="http://schemas.openxmlformats.org/officeDocument/2006/relationships/tags" Target="../tags/tag533.xml"/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2" Type="http://schemas.openxmlformats.org/officeDocument/2006/relationships/tags" Target="../tags/tag537.xml"/><Relationship Id="rId11" Type="http://schemas.openxmlformats.org/officeDocument/2006/relationships/tags" Target="../tags/tag536.xml"/><Relationship Id="rId10" Type="http://schemas.openxmlformats.org/officeDocument/2006/relationships/tags" Target="../tags/tag535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544.xml"/><Relationship Id="rId8" Type="http://schemas.openxmlformats.org/officeDocument/2006/relationships/tags" Target="../tags/tag543.xml"/><Relationship Id="rId7" Type="http://schemas.openxmlformats.org/officeDocument/2006/relationships/tags" Target="../tags/tag542.xml"/><Relationship Id="rId6" Type="http://schemas.openxmlformats.org/officeDocument/2006/relationships/image" Target="../media/image1.emf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551.xml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1.emf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3.jpe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560.xml"/><Relationship Id="rId3" Type="http://schemas.openxmlformats.org/officeDocument/2006/relationships/tags" Target="../tags/tag559.xml"/><Relationship Id="rId2" Type="http://schemas.openxmlformats.org/officeDocument/2006/relationships/tags" Target="../tags/tag558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../media/image1.emf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tags" Target="../tags/tag566.xml"/><Relationship Id="rId7" Type="http://schemas.openxmlformats.org/officeDocument/2006/relationships/tags" Target="../tags/tag565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image" Target="../media/image1.emf"/><Relationship Id="rId3" Type="http://schemas.openxmlformats.org/officeDocument/2006/relationships/tags" Target="../tags/tag562.xml"/><Relationship Id="rId2" Type="http://schemas.openxmlformats.org/officeDocument/2006/relationships/tags" Target="../tags/tag561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1.emf"/><Relationship Id="rId3" Type="http://schemas.openxmlformats.org/officeDocument/2006/relationships/tags" Target="../tags/tag569.xml"/><Relationship Id="rId2" Type="http://schemas.openxmlformats.org/officeDocument/2006/relationships/tags" Target="../tags/tag568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7" Type="http://schemas.openxmlformats.org/officeDocument/2006/relationships/tags" Target="../tags/tag579.xml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image" Target="../media/image1.emf"/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1.emf"/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.emf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tags" Target="../tags/tag598.xml"/><Relationship Id="rId5" Type="http://schemas.openxmlformats.org/officeDocument/2006/relationships/image" Target="../media/image1.emf"/><Relationship Id="rId4" Type="http://schemas.openxmlformats.org/officeDocument/2006/relationships/tags" Target="../tags/tag597.xml"/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608.xml"/><Relationship Id="rId6" Type="http://schemas.openxmlformats.org/officeDocument/2006/relationships/tags" Target="../tags/tag607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tags" Target="../tags/tag604.xml"/><Relationship Id="rId2" Type="http://schemas.openxmlformats.org/officeDocument/2006/relationships/tags" Target="../tags/tag603.xml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image" Target="../media/image1.emf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tags" Target="../tags/tag617.xml"/><Relationship Id="rId4" Type="http://schemas.openxmlformats.org/officeDocument/2006/relationships/image" Target="../media/image1.emf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image" Target="../media/image1.emf"/><Relationship Id="rId3" Type="http://schemas.openxmlformats.org/officeDocument/2006/relationships/tags" Target="../tags/tag622.xml"/><Relationship Id="rId2" Type="http://schemas.openxmlformats.org/officeDocument/2006/relationships/tags" Target="../tags/tag621.xml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.emf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9" Type="http://schemas.openxmlformats.org/officeDocument/2006/relationships/tags" Target="../tags/tag633.xml"/><Relationship Id="rId8" Type="http://schemas.openxmlformats.org/officeDocument/2006/relationships/tags" Target="../tags/tag632.xml"/><Relationship Id="rId7" Type="http://schemas.openxmlformats.org/officeDocument/2006/relationships/tags" Target="../tags/tag631.xml"/><Relationship Id="rId6" Type="http://schemas.openxmlformats.org/officeDocument/2006/relationships/tags" Target="../tags/tag630.xml"/><Relationship Id="rId5" Type="http://schemas.openxmlformats.org/officeDocument/2006/relationships/image" Target="../media/image1.emf"/><Relationship Id="rId4" Type="http://schemas.openxmlformats.org/officeDocument/2006/relationships/tags" Target="../tags/tag629.xml"/><Relationship Id="rId3" Type="http://schemas.openxmlformats.org/officeDocument/2006/relationships/tags" Target="../tags/tag628.xml"/><Relationship Id="rId2" Type="http://schemas.openxmlformats.org/officeDocument/2006/relationships/tags" Target="../tags/tag627.xml"/><Relationship Id="rId10" Type="http://schemas.openxmlformats.org/officeDocument/2006/relationships/tags" Target="../tags/tag634.xml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434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5365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391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3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7415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8436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19460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19462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048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1509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22532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4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535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2537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6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245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9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26628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6631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6633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27652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655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2765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867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0724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0727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072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31748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31751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3175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277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5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3797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798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7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4823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5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7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6868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37892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7894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891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9941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40964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6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7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0969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8196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8199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8201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9220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223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922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20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144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2473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1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63492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3495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3497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4516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4519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45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5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5541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7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7588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0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7591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7593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1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68612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8615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6861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69637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0661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662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687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09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2711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3732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4756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4758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5781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3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6805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77828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0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77833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2376488" y="4110038"/>
            <a:ext cx="4379913" cy="0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67188" y="1409700"/>
            <a:ext cx="809625" cy="40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7513" y="5405438"/>
            <a:ext cx="7270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矩形 12"/>
          <p:cNvSpPr/>
          <p:nvPr userDrawn="1">
            <p:custDataLst>
              <p:tags r:id="rId6"/>
            </p:custDataLst>
          </p:nvPr>
        </p:nvSpPr>
        <p:spPr>
          <a:xfrm>
            <a:off x="1122363" y="2457450"/>
            <a:ext cx="498475" cy="500063"/>
          </a:xfrm>
          <a:prstGeom prst="rect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7"/>
            </p:custDataLst>
          </p:nvPr>
        </p:nvSpPr>
        <p:spPr>
          <a:xfrm rot="18900000">
            <a:off x="3675063" y="23813"/>
            <a:ext cx="1812925" cy="1839913"/>
          </a:xfrm>
          <a:custGeom>
            <a:avLst/>
            <a:gdLst>
              <a:gd name="connsiteX0" fmla="*/ 0 w 2595753"/>
              <a:gd name="connsiteY0" fmla="*/ 0 h 2595753"/>
              <a:gd name="connsiteX1" fmla="*/ 2595753 w 2595753"/>
              <a:gd name="connsiteY1" fmla="*/ 2595753 h 2595753"/>
              <a:gd name="connsiteX2" fmla="*/ 0 w 2595753"/>
              <a:gd name="connsiteY2" fmla="*/ 2595753 h 259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5753" h="2595753">
                <a:moveTo>
                  <a:pt x="0" y="0"/>
                </a:moveTo>
                <a:lnTo>
                  <a:pt x="2595753" y="2595753"/>
                </a:lnTo>
                <a:lnTo>
                  <a:pt x="0" y="2595753"/>
                </a:lnTo>
                <a:close/>
              </a:path>
            </a:pathLst>
          </a:custGeom>
          <a:noFill/>
          <a:ln w="2540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 userDrawn="1">
            <p:custDataLst>
              <p:tags r:id="rId8"/>
            </p:custDataLst>
          </p:nvPr>
        </p:nvSpPr>
        <p:spPr>
          <a:xfrm>
            <a:off x="1371600" y="2722563"/>
            <a:ext cx="6450013" cy="93186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2290124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60093" y="4177920"/>
            <a:ext cx="1093785" cy="322685"/>
          </a:xfrm>
        </p:spPr>
        <p:txBody>
          <a:bodyPr lIns="90000" tIns="46800" rIns="90000" bIns="46800" anchor="ctr">
            <a:normAutofit/>
          </a:bodyPr>
          <a:lstStyle>
            <a:lvl1pPr marL="0" indent="0" algn="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35553" y="2671923"/>
            <a:ext cx="6072893" cy="93016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400" spc="600" baseline="0">
                <a:solidFill>
                  <a:schemeClr val="tx1">
                    <a:lumMod val="85000"/>
                    <a:lumOff val="15000"/>
                  </a:schemeClr>
                </a:solidFill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35553" y="3689058"/>
            <a:ext cx="6072893" cy="373459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grpSp>
        <p:nvGrpSpPr>
          <p:cNvPr id="9" name="组合 8"/>
          <p:cNvGrpSpPr/>
          <p:nvPr userDrawn="1">
            <p:custDataLst>
              <p:tags r:id="rId9"/>
            </p:custDataLst>
          </p:nvPr>
        </p:nvGrpSpPr>
        <p:grpSpPr>
          <a:xfrm>
            <a:off x="7647914" y="3495582"/>
            <a:ext cx="807451" cy="792904"/>
            <a:chOff x="10197219" y="3517776"/>
            <a:chExt cx="1076601" cy="1057221"/>
          </a:xfrm>
          <a:solidFill>
            <a:schemeClr val="accent2"/>
          </a:solidFill>
        </p:grpSpPr>
        <p:sp>
          <p:nvSpPr>
            <p:cNvPr id="10" name="矩形 9"/>
            <p:cNvSpPr/>
            <p:nvPr/>
          </p:nvSpPr>
          <p:spPr>
            <a:xfrm>
              <a:off x="10607744" y="3517776"/>
              <a:ext cx="666076" cy="6660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7219" y="4157579"/>
              <a:ext cx="417418" cy="4174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1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43013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1571631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2487613"/>
            <a:ext cx="9144000" cy="1882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>
            <a:off x="8328025" y="462280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8091488" y="499427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963613" y="2098675"/>
            <a:ext cx="7148513" cy="2640013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777875" y="1619250"/>
            <a:ext cx="371475" cy="371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矩形 8"/>
          <p:cNvSpPr/>
          <p:nvPr userDrawn="1">
            <p:custDataLst>
              <p:tags r:id="rId7"/>
            </p:custDataLst>
          </p:nvPr>
        </p:nvSpPr>
        <p:spPr>
          <a:xfrm>
            <a:off x="541338" y="1990725"/>
            <a:ext cx="231775" cy="23336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4041" name="图片 1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2490788"/>
            <a:ext cx="2622550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15008" y="3797391"/>
            <a:ext cx="3542942" cy="344489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915007" y="3084048"/>
            <a:ext cx="3542942" cy="64795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9" name="组合 7"/>
          <p:cNvGrpSpPr/>
          <p:nvPr userDrawn="1"/>
        </p:nvGrpSpPr>
        <p:grpSpPr>
          <a:xfrm>
            <a:off x="-4762" y="857250"/>
            <a:ext cx="9902825" cy="5003800"/>
            <a:chOff x="-9" y="0"/>
            <a:chExt cx="20792" cy="10507"/>
          </a:xfrm>
        </p:grpSpPr>
        <p:grpSp>
          <p:nvGrpSpPr>
            <p:cNvPr id="45060" name="组合 8"/>
            <p:cNvGrpSpPr/>
            <p:nvPr userDrawn="1"/>
          </p:nvGrpSpPr>
          <p:grpSpPr>
            <a:xfrm>
              <a:off x="-9" y="0"/>
              <a:ext cx="1987" cy="1505"/>
              <a:chOff x="-5475" y="-61"/>
              <a:chExt cx="1261620" cy="955805"/>
            </a:xfrm>
          </p:grpSpPr>
          <p:sp>
            <p:nvSpPr>
              <p:cNvPr id="10" name="直角三角形 9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-5475" y="-1"/>
                <a:ext cx="1261620" cy="955745"/>
              </a:xfrm>
              <a:prstGeom prst="rtTriangle">
                <a:avLst/>
              </a:prstGeom>
              <a:solidFill>
                <a:schemeClr val="accent1"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直角三角形 10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-5475" y="-61"/>
                <a:ext cx="1103411" cy="83589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5063" name="组合 11"/>
            <p:cNvGrpSpPr/>
            <p:nvPr userDrawn="1"/>
          </p:nvGrpSpPr>
          <p:grpSpPr>
            <a:xfrm>
              <a:off x="18349" y="8087"/>
              <a:ext cx="2434" cy="2420"/>
              <a:chOff x="11651622" y="5135282"/>
              <a:chExt cx="1545463" cy="1536385"/>
            </a:xfrm>
          </p:grpSpPr>
          <p:sp>
            <p:nvSpPr>
              <p:cNvPr id="13" name="任意多边形: 形状 12"/>
              <p:cNvSpPr/>
              <p:nvPr>
                <p:custDataLst>
                  <p:tags r:id="rId4"/>
                </p:custDataLst>
              </p:nvPr>
            </p:nvSpPr>
            <p:spPr>
              <a:xfrm rot="2700000">
                <a:off x="11660688" y="5135270"/>
                <a:ext cx="1536385" cy="1536385"/>
              </a:xfrm>
              <a:custGeom>
                <a:avLst/>
                <a:gdLst>
                  <a:gd name="connsiteX0" fmla="*/ 0 w 1536385"/>
                  <a:gd name="connsiteY0" fmla="*/ 0 h 1536385"/>
                  <a:gd name="connsiteX1" fmla="*/ 1536385 w 1536385"/>
                  <a:gd name="connsiteY1" fmla="*/ 1536385 h 1536385"/>
                  <a:gd name="connsiteX2" fmla="*/ 0 w 1536385"/>
                  <a:gd name="connsiteY2" fmla="*/ 1536385 h 15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6385" h="1536385">
                    <a:moveTo>
                      <a:pt x="0" y="0"/>
                    </a:moveTo>
                    <a:lnTo>
                      <a:pt x="1536385" y="1536385"/>
                    </a:lnTo>
                    <a:lnTo>
                      <a:pt x="0" y="1536385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5065" name="图片 13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11381303" y="563315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157163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1571631"/>
            <a:ext cx="3962432" cy="404168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>
              <a:buNone/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3" name="组合 9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6084" name="组合 10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6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6087" name="组合 11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6089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1571631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912144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571631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912144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29321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481013" y="1265238"/>
            <a:ext cx="2933700" cy="4735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7109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425" y="1265238"/>
            <a:ext cx="2932113" cy="4735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0194" y="1189673"/>
            <a:ext cx="5071395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2292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4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2295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2297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5" name="组合 7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49156" name="组合 8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5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49159" name="组合 9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4916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1189676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1571631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1571631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50180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2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50183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50185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3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1205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1571631"/>
            <a:ext cx="8139178" cy="404168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组合 5"/>
          <p:cNvGrpSpPr/>
          <p:nvPr userDrawn="1"/>
        </p:nvGrpSpPr>
        <p:grpSpPr>
          <a:xfrm>
            <a:off x="3951288" y="5294313"/>
            <a:ext cx="1241425" cy="1239837"/>
            <a:chOff x="5269393" y="5915716"/>
            <a:chExt cx="1653212" cy="1653213"/>
          </a:xfrm>
        </p:grpSpPr>
        <p:sp>
          <p:nvSpPr>
            <p:cNvPr id="7" name="任意多边形: 形状 6"/>
            <p:cNvSpPr/>
            <p:nvPr>
              <p:custDataLst>
                <p:tags r:id="rId2"/>
              </p:custDataLst>
            </p:nvPr>
          </p:nvSpPr>
          <p:spPr>
            <a:xfrm rot="8100000">
              <a:off x="5269393" y="5915716"/>
              <a:ext cx="1653212" cy="1653213"/>
            </a:xfrm>
            <a:custGeom>
              <a:avLst/>
              <a:gdLst>
                <a:gd name="connsiteX0" fmla="*/ 0 w 1653212"/>
                <a:gd name="connsiteY0" fmla="*/ 1653213 h 1653213"/>
                <a:gd name="connsiteX1" fmla="*/ 0 w 1653212"/>
                <a:gd name="connsiteY1" fmla="*/ 0 h 1653213"/>
                <a:gd name="connsiteX2" fmla="*/ 1653212 w 1653212"/>
                <a:gd name="connsiteY2" fmla="*/ 1653213 h 165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3212" h="1653213">
                  <a:moveTo>
                    <a:pt x="0" y="1653213"/>
                  </a:moveTo>
                  <a:lnTo>
                    <a:pt x="0" y="0"/>
                  </a:lnTo>
                  <a:lnTo>
                    <a:pt x="1653212" y="1653213"/>
                  </a:lnTo>
                  <a:close/>
                </a:path>
              </a:pathLst>
            </a:custGeom>
            <a:noFill/>
            <a:ln w="2540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2229" name="图片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5555385" y="6317385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2230" name="组合 8"/>
          <p:cNvGrpSpPr/>
          <p:nvPr userDrawn="1"/>
        </p:nvGrpSpPr>
        <p:grpSpPr>
          <a:xfrm>
            <a:off x="2062163" y="2370138"/>
            <a:ext cx="609600" cy="604837"/>
            <a:chOff x="2750213" y="2016254"/>
            <a:chExt cx="811134" cy="806524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065538" y="2016254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2750213" y="2512063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>
            <a:off x="6516688" y="3790950"/>
            <a:ext cx="233363" cy="233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71127" y="2551220"/>
            <a:ext cx="4001744" cy="900247"/>
          </a:xfrm>
        </p:spPr>
        <p:txBody>
          <a:bodyPr vert="horz" lIns="90000" tIns="46800" rIns="90000" bIns="468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8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127" y="3586169"/>
            <a:ext cx="4015978" cy="371858"/>
          </a:xfrm>
        </p:spPr>
        <p:txBody>
          <a:bodyPr>
            <a:normAutofit/>
          </a:bodyPr>
          <a:lstStyle>
            <a:lvl1pPr marL="0" indent="0" algn="ctr">
              <a:buNone/>
              <a:defRPr sz="2000" spc="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单击此处编辑副标题内容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5"/>
          <p:cNvGrpSpPr/>
          <p:nvPr userDrawn="1"/>
        </p:nvGrpSpPr>
        <p:grpSpPr>
          <a:xfrm>
            <a:off x="-4762" y="857250"/>
            <a:ext cx="946150" cy="715963"/>
            <a:chOff x="-5475" y="-1"/>
            <a:chExt cx="1261620" cy="955745"/>
          </a:xfrm>
        </p:grpSpPr>
        <p:sp>
          <p:nvSpPr>
            <p:cNvPr id="9" name="直角三角形 8"/>
            <p:cNvSpPr/>
            <p:nvPr>
              <p:custDataLst>
                <p:tags r:id="rId2"/>
              </p:custDataLst>
            </p:nvPr>
          </p:nvSpPr>
          <p:spPr>
            <a:xfrm flipV="1">
              <a:off x="-5475" y="-1"/>
              <a:ext cx="1261620" cy="955745"/>
            </a:xfrm>
            <a:prstGeom prst="rtTriangle">
              <a:avLst/>
            </a:prstGeom>
            <a:solidFill>
              <a:schemeClr val="accent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直角三角形 9"/>
            <p:cNvSpPr/>
            <p:nvPr>
              <p:custDataLst>
                <p:tags r:id="rId3"/>
              </p:custDataLst>
            </p:nvPr>
          </p:nvSpPr>
          <p:spPr>
            <a:xfrm flipV="1">
              <a:off x="-5475" y="-1"/>
              <a:ext cx="1103411" cy="835893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5" name="Freeform 9"/>
          <p:cNvSpPr/>
          <p:nvPr userDrawn="1">
            <p:custDataLst>
              <p:tags r:id="rId4"/>
            </p:custDataLst>
          </p:nvPr>
        </p:nvSpPr>
        <p:spPr>
          <a:xfrm>
            <a:off x="8281988" y="4073525"/>
            <a:ext cx="846138" cy="169068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3255" name="图片 1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5400000">
            <a:off x="8320088" y="4708525"/>
            <a:ext cx="1071562" cy="53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628650" y="1452995"/>
            <a:ext cx="7886700" cy="405363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微软雅黑" panose="020B0503020204020204" charset="-122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7"/>
          <p:cNvSpPr/>
          <p:nvPr userDrawn="1">
            <p:custDataLst>
              <p:tags r:id="rId3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7" name="图片 1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6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4279" name="图片 20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1794150"/>
            <a:ext cx="7219800" cy="5427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3200" b="1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960835" y="2479950"/>
            <a:ext cx="7219950" cy="25839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单击此处添加文本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3617913" cy="5143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5300" name="组合 11"/>
          <p:cNvGrpSpPr/>
          <p:nvPr userDrawn="1"/>
        </p:nvGrpSpPr>
        <p:grpSpPr>
          <a:xfrm flipH="1">
            <a:off x="155575" y="5072063"/>
            <a:ext cx="760413" cy="755650"/>
            <a:chOff x="267875" y="162991"/>
            <a:chExt cx="811134" cy="806524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>
              <a:off x="583200" y="162991"/>
              <a:ext cx="495809" cy="495809"/>
            </a:xfrm>
            <a:prstGeom prst="rect">
              <a:avLst/>
            </a:prstGeom>
            <a:solidFill>
              <a:schemeClr val="accent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4"/>
              </p:custDataLst>
            </p:nvPr>
          </p:nvSpPr>
          <p:spPr>
            <a:xfrm>
              <a:off x="267875" y="658800"/>
              <a:ext cx="310715" cy="310715"/>
            </a:xfrm>
            <a:prstGeom prst="rect">
              <a:avLst/>
            </a:pr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437198" y="1434941"/>
            <a:ext cx="2969895" cy="661511"/>
          </a:xfrm>
        </p:spPr>
        <p:txBody>
          <a:bodyPr anchor="ctr">
            <a:normAutofit/>
          </a:bodyPr>
          <a:lstStyle>
            <a:lvl1pPr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40055" y="2180273"/>
            <a:ext cx="2967514" cy="306990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3825900" y="1434704"/>
            <a:ext cx="4860000" cy="381595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7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857250"/>
            <a:ext cx="9144000" cy="199866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6324" name="组合 7"/>
          <p:cNvGrpSpPr/>
          <p:nvPr userDrawn="1"/>
        </p:nvGrpSpPr>
        <p:grpSpPr>
          <a:xfrm>
            <a:off x="7878763" y="425450"/>
            <a:ext cx="901700" cy="901700"/>
            <a:chOff x="10504763" y="-597753"/>
            <a:chExt cx="1201704" cy="1201704"/>
          </a:xfrm>
        </p:grpSpPr>
        <p:sp>
          <p:nvSpPr>
            <p:cNvPr id="17" name="任意多边形: 形状 16"/>
            <p:cNvSpPr/>
            <p:nvPr>
              <p:custDataLst>
                <p:tags r:id="rId3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6326" name="图片 1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9000" y="1443150"/>
            <a:ext cx="8232300" cy="469800"/>
          </a:xfrm>
        </p:spPr>
        <p:txBody>
          <a:bodyPr anchor="ctr"/>
          <a:lstStyle>
            <a:lvl1pPr algn="ctr">
              <a:defRPr sz="36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459000" y="2101950"/>
            <a:ext cx="8231981" cy="621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59581" y="2963250"/>
            <a:ext cx="8224200" cy="25731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组合 7"/>
          <p:cNvGrpSpPr/>
          <p:nvPr userDrawn="1"/>
        </p:nvGrpSpPr>
        <p:grpSpPr>
          <a:xfrm>
            <a:off x="7878763" y="433388"/>
            <a:ext cx="901700" cy="901700"/>
            <a:chOff x="10504763" y="-597753"/>
            <a:chExt cx="1201704" cy="1201704"/>
          </a:xfrm>
        </p:grpSpPr>
        <p:sp>
          <p:nvSpPr>
            <p:cNvPr id="14" name="任意多边形: 形状 13"/>
            <p:cNvSpPr/>
            <p:nvPr>
              <p:custDataLst>
                <p:tags r:id="rId2"/>
              </p:custDataLst>
            </p:nvPr>
          </p:nvSpPr>
          <p:spPr>
            <a:xfrm rot="18900000">
              <a:off x="10504763" y="-597753"/>
              <a:ext cx="1201704" cy="1201704"/>
            </a:xfrm>
            <a:custGeom>
              <a:avLst/>
              <a:gdLst>
                <a:gd name="connsiteX0" fmla="*/ 0 w 1201704"/>
                <a:gd name="connsiteY0" fmla="*/ 0 h 1201704"/>
                <a:gd name="connsiteX1" fmla="*/ 1201704 w 1201704"/>
                <a:gd name="connsiteY1" fmla="*/ 1201704 h 1201704"/>
                <a:gd name="connsiteX2" fmla="*/ 0 w 1201704"/>
                <a:gd name="connsiteY2" fmla="*/ 1201703 h 1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704" h="1201704">
                  <a:moveTo>
                    <a:pt x="0" y="0"/>
                  </a:moveTo>
                  <a:lnTo>
                    <a:pt x="1201704" y="1201704"/>
                  </a:lnTo>
                  <a:lnTo>
                    <a:pt x="0" y="1201703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7349" name="图片 1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0564998" y="3099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" name="矩形 12"/>
          <p:cNvSpPr/>
          <p:nvPr userDrawn="1">
            <p:custDataLst>
              <p:tags r:id="rId5"/>
            </p:custDataLst>
          </p:nvPr>
        </p:nvSpPr>
        <p:spPr>
          <a:xfrm>
            <a:off x="0" y="4638675"/>
            <a:ext cx="9144000" cy="13716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53600" y="1359450"/>
            <a:ext cx="8232300" cy="4239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53628" y="2118150"/>
            <a:ext cx="8243100" cy="2408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</p:nvPr>
        </p:nvSpPr>
        <p:spPr>
          <a:xfrm>
            <a:off x="445500" y="4742550"/>
            <a:ext cx="8251200" cy="7587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1" name="组合 5"/>
          <p:cNvGrpSpPr/>
          <p:nvPr userDrawn="1"/>
        </p:nvGrpSpPr>
        <p:grpSpPr>
          <a:xfrm>
            <a:off x="8667750" y="4673600"/>
            <a:ext cx="903288" cy="903288"/>
            <a:chOff x="11567024" y="5087916"/>
            <a:chExt cx="1204758" cy="1204758"/>
          </a:xfrm>
        </p:grpSpPr>
        <p:sp>
          <p:nvSpPr>
            <p:cNvPr id="19" name="任意多边形: 形状 18"/>
            <p:cNvSpPr/>
            <p:nvPr>
              <p:custDataLst>
                <p:tags r:id="rId2"/>
              </p:custDataLst>
            </p:nvPr>
          </p:nvSpPr>
          <p:spPr>
            <a:xfrm rot="2700000">
              <a:off x="11567024" y="5087916"/>
              <a:ext cx="1204758" cy="1204758"/>
            </a:xfrm>
            <a:custGeom>
              <a:avLst/>
              <a:gdLst>
                <a:gd name="connsiteX0" fmla="*/ 0 w 1204758"/>
                <a:gd name="connsiteY0" fmla="*/ 0 h 1204758"/>
                <a:gd name="connsiteX1" fmla="*/ 1204758 w 1204758"/>
                <a:gd name="connsiteY1" fmla="*/ 1204758 h 1204758"/>
                <a:gd name="connsiteX2" fmla="*/ 1 w 1204758"/>
                <a:gd name="connsiteY2" fmla="*/ 1204757 h 12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758" h="1204758">
                  <a:moveTo>
                    <a:pt x="0" y="0"/>
                  </a:moveTo>
                  <a:lnTo>
                    <a:pt x="1204758" y="1204758"/>
                  </a:lnTo>
                  <a:lnTo>
                    <a:pt x="1" y="1204757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837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5400000">
              <a:off x="11367328" y="5419974"/>
              <a:ext cx="1081230" cy="5406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857250"/>
            <a:ext cx="9144000" cy="685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Tx/>
            </a:pPr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434700" y="1035450"/>
            <a:ext cx="8278200" cy="33147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</p:nvPr>
        </p:nvSpPr>
        <p:spPr>
          <a:xfrm>
            <a:off x="434700" y="2104650"/>
            <a:ext cx="4006800" cy="21708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</p:nvPr>
        </p:nvSpPr>
        <p:spPr>
          <a:xfrm>
            <a:off x="4681800" y="2104650"/>
            <a:ext cx="4025700" cy="217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>
                <a:sym typeface="+mn-ea"/>
              </a:rPr>
              <a:t>第</a:t>
            </a:r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 userDrawn="1">
            <p:ph type="body" sz="quarter" idx="15"/>
          </p:nvPr>
        </p:nvSpPr>
        <p:spPr>
          <a:xfrm>
            <a:off x="429300" y="4469850"/>
            <a:ext cx="40068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6"/>
          </p:nvPr>
        </p:nvSpPr>
        <p:spPr>
          <a:xfrm>
            <a:off x="4689900" y="4467150"/>
            <a:ext cx="4025700" cy="5859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6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8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6"/>
          <p:cNvGrpSpPr/>
          <p:nvPr userDrawn="1"/>
        </p:nvGrpSpPr>
        <p:grpSpPr>
          <a:xfrm>
            <a:off x="-422275" y="1246188"/>
            <a:ext cx="10001250" cy="4330700"/>
            <a:chOff x="-887" y="817"/>
            <a:chExt cx="21001" cy="9093"/>
          </a:xfrm>
        </p:grpSpPr>
        <p:grpSp>
          <p:nvGrpSpPr>
            <p:cNvPr id="13316" name="组合 7"/>
            <p:cNvGrpSpPr/>
            <p:nvPr userDrawn="1"/>
          </p:nvGrpSpPr>
          <p:grpSpPr>
            <a:xfrm>
              <a:off x="-887" y="817"/>
              <a:ext cx="1886" cy="1886"/>
              <a:chOff x="-607130" y="518771"/>
              <a:chExt cx="1197505" cy="1197505"/>
            </a:xfrm>
          </p:grpSpPr>
          <p:sp>
            <p:nvSpPr>
              <p:cNvPr id="20" name="任意多边形: 形状 19"/>
              <p:cNvSpPr/>
              <p:nvPr>
                <p:custDataLst>
                  <p:tags r:id="rId2"/>
                </p:custDataLst>
              </p:nvPr>
            </p:nvSpPr>
            <p:spPr>
              <a:xfrm rot="13500000">
                <a:off x="-607130" y="518759"/>
                <a:ext cx="1197505" cy="1197505"/>
              </a:xfrm>
              <a:custGeom>
                <a:avLst/>
                <a:gdLst>
                  <a:gd name="connsiteX0" fmla="*/ 1197505 w 1197505"/>
                  <a:gd name="connsiteY0" fmla="*/ 1197505 h 1197505"/>
                  <a:gd name="connsiteX1" fmla="*/ 0 w 1197505"/>
                  <a:gd name="connsiteY1" fmla="*/ 1197505 h 1197505"/>
                  <a:gd name="connsiteX2" fmla="*/ 0 w 1197505"/>
                  <a:gd name="connsiteY2" fmla="*/ 0 h 119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7505" h="1197505">
                    <a:moveTo>
                      <a:pt x="1197505" y="1197505"/>
                    </a:moveTo>
                    <a:lnTo>
                      <a:pt x="0" y="11975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18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-5400000">
                <a:off x="-281642" y="847205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13319" name="组合 8"/>
            <p:cNvGrpSpPr/>
            <p:nvPr userDrawn="1"/>
          </p:nvGrpSpPr>
          <p:grpSpPr>
            <a:xfrm>
              <a:off x="18216" y="8012"/>
              <a:ext cx="1899" cy="1899"/>
              <a:chOff x="11567189" y="5087518"/>
              <a:chExt cx="1205553" cy="1205553"/>
            </a:xfrm>
          </p:grpSpPr>
          <p:sp>
            <p:nvSpPr>
              <p:cNvPr id="22" name="任意多边形: 形状 21"/>
              <p:cNvSpPr/>
              <p:nvPr>
                <p:custDataLst>
                  <p:tags r:id="rId5"/>
                </p:custDataLst>
              </p:nvPr>
            </p:nvSpPr>
            <p:spPr>
              <a:xfrm rot="2700000">
                <a:off x="11567177" y="5087506"/>
                <a:ext cx="1205553" cy="1205553"/>
              </a:xfrm>
              <a:custGeom>
                <a:avLst/>
                <a:gdLst>
                  <a:gd name="connsiteX0" fmla="*/ 0 w 1205553"/>
                  <a:gd name="connsiteY0" fmla="*/ 0 h 1205553"/>
                  <a:gd name="connsiteX1" fmla="*/ 1205553 w 1205553"/>
                  <a:gd name="connsiteY1" fmla="*/ 1205553 h 1205553"/>
                  <a:gd name="connsiteX2" fmla="*/ 1 w 1205553"/>
                  <a:gd name="connsiteY2" fmla="*/ 1205552 h 12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5553" h="1205553">
                    <a:moveTo>
                      <a:pt x="0" y="0"/>
                    </a:moveTo>
                    <a:lnTo>
                      <a:pt x="1205553" y="1205553"/>
                    </a:lnTo>
                    <a:lnTo>
                      <a:pt x="1" y="1205552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accent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kumimoji="1" lang="zh-CN" altLang="en-US" sz="1350" strike="noStrike" noProof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3321" name="图片 15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 rot="5400000">
                <a:off x="11378345" y="5419974"/>
                <a:ext cx="1081230" cy="54061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1571631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1571625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1576388"/>
            <a:ext cx="9144000" cy="37052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grpSp>
        <p:nvGrpSpPr>
          <p:cNvPr id="59396" name="组合 7"/>
          <p:cNvGrpSpPr/>
          <p:nvPr userDrawn="1"/>
        </p:nvGrpSpPr>
        <p:grpSpPr>
          <a:xfrm>
            <a:off x="-550862" y="2855913"/>
            <a:ext cx="1144587" cy="1146175"/>
            <a:chOff x="-777867" y="2665679"/>
            <a:chExt cx="1526642" cy="1526642"/>
          </a:xfrm>
        </p:grpSpPr>
        <p:sp>
          <p:nvSpPr>
            <p:cNvPr id="22" name="任意多边形: 形状 21"/>
            <p:cNvSpPr/>
            <p:nvPr>
              <p:custDataLst>
                <p:tags r:id="rId3"/>
              </p:custDataLst>
            </p:nvPr>
          </p:nvSpPr>
          <p:spPr>
            <a:xfrm rot="13500000">
              <a:off x="-777867" y="2665679"/>
              <a:ext cx="1526642" cy="1526642"/>
            </a:xfrm>
            <a:custGeom>
              <a:avLst/>
              <a:gdLst>
                <a:gd name="connsiteX0" fmla="*/ 1526642 w 1526642"/>
                <a:gd name="connsiteY0" fmla="*/ 1526642 h 1526642"/>
                <a:gd name="connsiteX1" fmla="*/ 0 w 1526642"/>
                <a:gd name="connsiteY1" fmla="*/ 1526642 h 1526642"/>
                <a:gd name="connsiteX2" fmla="*/ 0 w 1526642"/>
                <a:gd name="connsiteY2" fmla="*/ 0 h 152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6642" h="1526642">
                  <a:moveTo>
                    <a:pt x="1526642" y="1526642"/>
                  </a:moveTo>
                  <a:lnTo>
                    <a:pt x="0" y="152664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398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-5400000">
              <a:off x="-357944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9399" name="组合 5"/>
          <p:cNvGrpSpPr/>
          <p:nvPr userDrawn="1"/>
        </p:nvGrpSpPr>
        <p:grpSpPr>
          <a:xfrm>
            <a:off x="8543925" y="2851150"/>
            <a:ext cx="1155700" cy="1155700"/>
            <a:chOff x="11425666" y="2659138"/>
            <a:chExt cx="1539725" cy="1539725"/>
          </a:xfrm>
        </p:grpSpPr>
        <p:sp>
          <p:nvSpPr>
            <p:cNvPr id="20" name="任意多边形: 形状 19"/>
            <p:cNvSpPr/>
            <p:nvPr>
              <p:custDataLst>
                <p:tags r:id="rId6"/>
              </p:custDataLst>
            </p:nvPr>
          </p:nvSpPr>
          <p:spPr>
            <a:xfrm rot="8100000" flipH="1">
              <a:off x="11425654" y="2659126"/>
              <a:ext cx="1539725" cy="1539725"/>
            </a:xfrm>
            <a:custGeom>
              <a:avLst/>
              <a:gdLst>
                <a:gd name="connsiteX0" fmla="*/ 1539725 w 1539725"/>
                <a:gd name="connsiteY0" fmla="*/ 1539725 h 1539725"/>
                <a:gd name="connsiteX1" fmla="*/ 0 w 1539725"/>
                <a:gd name="connsiteY1" fmla="*/ 0 h 1539725"/>
                <a:gd name="connsiteX2" fmla="*/ 0 w 1539725"/>
                <a:gd name="connsiteY2" fmla="*/ 1539725 h 15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9725" h="1539725">
                  <a:moveTo>
                    <a:pt x="1539725" y="1539725"/>
                  </a:moveTo>
                  <a:lnTo>
                    <a:pt x="0" y="0"/>
                  </a:lnTo>
                  <a:lnTo>
                    <a:pt x="0" y="1539725"/>
                  </a:lnTo>
                  <a:close/>
                </a:path>
              </a:pathLst>
            </a:custGeom>
            <a:noFill/>
            <a:ln w="76200" cap="rnd">
              <a:solidFill>
                <a:schemeClr val="accent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kumimoji="1" lang="zh-CN" altLang="en-US" sz="1350" strike="noStrike" noProof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59401" name="图片 1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11167101" y="3085603"/>
              <a:ext cx="1373592" cy="68679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142100" y="1861650"/>
            <a:ext cx="6858000" cy="1790100"/>
          </a:xfrm>
        </p:spPr>
        <p:txBody>
          <a:bodyPr anchor="b">
            <a:normAutofit/>
          </a:bodyPr>
          <a:lstStyle>
            <a:lvl1pPr algn="ctr">
              <a:defRPr sz="6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</p:nvPr>
        </p:nvSpPr>
        <p:spPr>
          <a:xfrm>
            <a:off x="1142048" y="3754279"/>
            <a:ext cx="6858000" cy="1242060"/>
          </a:xfrm>
        </p:spPr>
        <p:txBody>
          <a:bodyPr>
            <a:normAutofit/>
          </a:bodyPr>
          <a:lstStyle>
            <a:lvl1pPr marL="285750" indent="-28575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2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5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379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512.xml"/><Relationship Id="rId23" Type="http://schemas.openxmlformats.org/officeDocument/2006/relationships/tags" Target="../tags/tag511.xml"/><Relationship Id="rId22" Type="http://schemas.openxmlformats.org/officeDocument/2006/relationships/tags" Target="../tags/tag510.xml"/><Relationship Id="rId21" Type="http://schemas.openxmlformats.org/officeDocument/2006/relationships/tags" Target="../tags/tag509.xml"/><Relationship Id="rId20" Type="http://schemas.openxmlformats.org/officeDocument/2006/relationships/tags" Target="../tags/tag508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507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5" Type="http://schemas.openxmlformats.org/officeDocument/2006/relationships/theme" Target="../theme/theme5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slideLayout" Target="../slideLayouts/slideLayout74.xml"/><Relationship Id="rId19" Type="http://schemas.openxmlformats.org/officeDocument/2006/relationships/tags" Target="../tags/tag635.xml"/><Relationship Id="rId18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1189038"/>
            <a:ext cx="8140700" cy="331787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157162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561975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561975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75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3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tags" Target="../tags/tag714.xml"/><Relationship Id="rId7" Type="http://schemas.openxmlformats.org/officeDocument/2006/relationships/tags" Target="../tags/tag713.xml"/><Relationship Id="rId6" Type="http://schemas.openxmlformats.org/officeDocument/2006/relationships/tags" Target="../tags/tag712.xml"/><Relationship Id="rId5" Type="http://schemas.openxmlformats.org/officeDocument/2006/relationships/tags" Target="../tags/tag711.xml"/><Relationship Id="rId4" Type="http://schemas.openxmlformats.org/officeDocument/2006/relationships/image" Target="../media/image1.emf"/><Relationship Id="rId3" Type="http://schemas.openxmlformats.org/officeDocument/2006/relationships/tags" Target="../tags/tag710.xml"/><Relationship Id="rId2" Type="http://schemas.openxmlformats.org/officeDocument/2006/relationships/tags" Target="../tags/tag709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43.xml"/><Relationship Id="rId11" Type="http://schemas.openxmlformats.org/officeDocument/2006/relationships/tags" Target="../tags/tag715.xml"/><Relationship Id="rId10" Type="http://schemas.openxmlformats.org/officeDocument/2006/relationships/image" Target="../media/image15.png"/><Relationship Id="rId1" Type="http://schemas.openxmlformats.org/officeDocument/2006/relationships/tags" Target="../tags/tag70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22.xml"/><Relationship Id="rId7" Type="http://schemas.openxmlformats.org/officeDocument/2006/relationships/tags" Target="../tags/tag721.x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4" Type="http://schemas.openxmlformats.org/officeDocument/2006/relationships/image" Target="../media/image1.emf"/><Relationship Id="rId3" Type="http://schemas.openxmlformats.org/officeDocument/2006/relationships/tags" Target="../tags/tag718.xml"/><Relationship Id="rId2" Type="http://schemas.openxmlformats.org/officeDocument/2006/relationships/tags" Target="../tags/tag717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23.xml"/><Relationship Id="rId1" Type="http://schemas.openxmlformats.org/officeDocument/2006/relationships/tags" Target="../tags/tag71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730.xml"/><Relationship Id="rId7" Type="http://schemas.openxmlformats.org/officeDocument/2006/relationships/tags" Target="../tags/tag729.xml"/><Relationship Id="rId6" Type="http://schemas.openxmlformats.org/officeDocument/2006/relationships/tags" Target="../tags/tag728.xml"/><Relationship Id="rId5" Type="http://schemas.openxmlformats.org/officeDocument/2006/relationships/tags" Target="../tags/tag727.xml"/><Relationship Id="rId4" Type="http://schemas.openxmlformats.org/officeDocument/2006/relationships/image" Target="../media/image1.emf"/><Relationship Id="rId3" Type="http://schemas.openxmlformats.org/officeDocument/2006/relationships/tags" Target="../tags/tag726.xml"/><Relationship Id="rId2" Type="http://schemas.openxmlformats.org/officeDocument/2006/relationships/tags" Target="../tags/tag725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1.xml"/><Relationship Id="rId1" Type="http://schemas.openxmlformats.org/officeDocument/2006/relationships/tags" Target="../tags/tag72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738.xml"/><Relationship Id="rId7" Type="http://schemas.openxmlformats.org/officeDocument/2006/relationships/tags" Target="../tags/tag737.xml"/><Relationship Id="rId6" Type="http://schemas.openxmlformats.org/officeDocument/2006/relationships/tags" Target="../tags/tag736.xml"/><Relationship Id="rId5" Type="http://schemas.openxmlformats.org/officeDocument/2006/relationships/tags" Target="../tags/tag735.xml"/><Relationship Id="rId4" Type="http://schemas.openxmlformats.org/officeDocument/2006/relationships/image" Target="../media/image1.emf"/><Relationship Id="rId3" Type="http://schemas.openxmlformats.org/officeDocument/2006/relationships/tags" Target="../tags/tag734.xml"/><Relationship Id="rId2" Type="http://schemas.openxmlformats.org/officeDocument/2006/relationships/tags" Target="../tags/tag733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739.xml"/><Relationship Id="rId1" Type="http://schemas.openxmlformats.org/officeDocument/2006/relationships/tags" Target="../tags/tag73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746.xml"/><Relationship Id="rId7" Type="http://schemas.openxmlformats.org/officeDocument/2006/relationships/tags" Target="../tags/tag745.xml"/><Relationship Id="rId6" Type="http://schemas.openxmlformats.org/officeDocument/2006/relationships/tags" Target="../tags/tag744.xml"/><Relationship Id="rId5" Type="http://schemas.openxmlformats.org/officeDocument/2006/relationships/tags" Target="../tags/tag743.xml"/><Relationship Id="rId4" Type="http://schemas.openxmlformats.org/officeDocument/2006/relationships/image" Target="../media/image1.emf"/><Relationship Id="rId3" Type="http://schemas.openxmlformats.org/officeDocument/2006/relationships/tags" Target="../tags/tag742.xml"/><Relationship Id="rId2" Type="http://schemas.openxmlformats.org/officeDocument/2006/relationships/tags" Target="../tags/tag741.xml"/><Relationship Id="rId11" Type="http://schemas.openxmlformats.org/officeDocument/2006/relationships/slideLayout" Target="../slideLayouts/slideLayout43.xml"/><Relationship Id="rId10" Type="http://schemas.openxmlformats.org/officeDocument/2006/relationships/tags" Target="../tags/tag747.xml"/><Relationship Id="rId1" Type="http://schemas.openxmlformats.org/officeDocument/2006/relationships/tags" Target="../tags/tag74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754.xml"/><Relationship Id="rId7" Type="http://schemas.openxmlformats.org/officeDocument/2006/relationships/tags" Target="../tags/tag753.xml"/><Relationship Id="rId6" Type="http://schemas.openxmlformats.org/officeDocument/2006/relationships/tags" Target="../tags/tag752.xml"/><Relationship Id="rId5" Type="http://schemas.openxmlformats.org/officeDocument/2006/relationships/tags" Target="../tags/tag751.xml"/><Relationship Id="rId4" Type="http://schemas.openxmlformats.org/officeDocument/2006/relationships/image" Target="../media/image1.emf"/><Relationship Id="rId3" Type="http://schemas.openxmlformats.org/officeDocument/2006/relationships/tags" Target="../tags/tag750.xml"/><Relationship Id="rId2" Type="http://schemas.openxmlformats.org/officeDocument/2006/relationships/tags" Target="../tags/tag749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755.xml"/><Relationship Id="rId10" Type="http://schemas.openxmlformats.org/officeDocument/2006/relationships/image" Target="../media/image20.png"/><Relationship Id="rId1" Type="http://schemas.openxmlformats.org/officeDocument/2006/relationships/tags" Target="../tags/tag748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1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757.xml"/><Relationship Id="rId1" Type="http://schemas.openxmlformats.org/officeDocument/2006/relationships/tags" Target="../tags/tag75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50.xml"/><Relationship Id="rId7" Type="http://schemas.openxmlformats.org/officeDocument/2006/relationships/tags" Target="../tags/tag649.xml"/><Relationship Id="rId6" Type="http://schemas.openxmlformats.org/officeDocument/2006/relationships/tags" Target="../tags/tag648.xml"/><Relationship Id="rId5" Type="http://schemas.openxmlformats.org/officeDocument/2006/relationships/tags" Target="../tags/tag647.xml"/><Relationship Id="rId4" Type="http://schemas.openxmlformats.org/officeDocument/2006/relationships/image" Target="../media/image1.emf"/><Relationship Id="rId3" Type="http://schemas.openxmlformats.org/officeDocument/2006/relationships/tags" Target="../tags/tag646.xml"/><Relationship Id="rId2" Type="http://schemas.openxmlformats.org/officeDocument/2006/relationships/tags" Target="../tags/tag645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651.xml"/><Relationship Id="rId1" Type="http://schemas.openxmlformats.org/officeDocument/2006/relationships/tags" Target="../tags/tag64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59.xml"/><Relationship Id="rId8" Type="http://schemas.openxmlformats.org/officeDocument/2006/relationships/tags" Target="../tags/tag658.xml"/><Relationship Id="rId7" Type="http://schemas.openxmlformats.org/officeDocument/2006/relationships/tags" Target="../tags/tag657.xml"/><Relationship Id="rId6" Type="http://schemas.openxmlformats.org/officeDocument/2006/relationships/tags" Target="../tags/tag656.xml"/><Relationship Id="rId5" Type="http://schemas.openxmlformats.org/officeDocument/2006/relationships/tags" Target="../tags/tag655.xml"/><Relationship Id="rId4" Type="http://schemas.openxmlformats.org/officeDocument/2006/relationships/image" Target="../media/image1.emf"/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65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666.xml"/><Relationship Id="rId7" Type="http://schemas.openxmlformats.org/officeDocument/2006/relationships/tags" Target="../tags/tag665.xml"/><Relationship Id="rId6" Type="http://schemas.openxmlformats.org/officeDocument/2006/relationships/tags" Target="../tags/tag664.xml"/><Relationship Id="rId5" Type="http://schemas.openxmlformats.org/officeDocument/2006/relationships/tags" Target="../tags/tag663.xml"/><Relationship Id="rId4" Type="http://schemas.openxmlformats.org/officeDocument/2006/relationships/image" Target="../media/image1.emf"/><Relationship Id="rId3" Type="http://schemas.openxmlformats.org/officeDocument/2006/relationships/tags" Target="../tags/tag662.xml"/><Relationship Id="rId2" Type="http://schemas.openxmlformats.org/officeDocument/2006/relationships/tags" Target="../tags/tag661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67.xml"/><Relationship Id="rId1" Type="http://schemas.openxmlformats.org/officeDocument/2006/relationships/tags" Target="../tags/tag66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74.xml"/><Relationship Id="rId7" Type="http://schemas.openxmlformats.org/officeDocument/2006/relationships/tags" Target="../tags/tag673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image" Target="../media/image1.emf"/><Relationship Id="rId3" Type="http://schemas.openxmlformats.org/officeDocument/2006/relationships/tags" Target="../tags/tag670.xml"/><Relationship Id="rId2" Type="http://schemas.openxmlformats.org/officeDocument/2006/relationships/tags" Target="../tags/tag669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75.xml"/><Relationship Id="rId10" Type="http://schemas.openxmlformats.org/officeDocument/2006/relationships/image" Target="../media/image7.png"/><Relationship Id="rId1" Type="http://schemas.openxmlformats.org/officeDocument/2006/relationships/tags" Target="../tags/tag66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682.xml"/><Relationship Id="rId7" Type="http://schemas.openxmlformats.org/officeDocument/2006/relationships/tags" Target="../tags/tag681.xml"/><Relationship Id="rId6" Type="http://schemas.openxmlformats.org/officeDocument/2006/relationships/tags" Target="../tags/tag680.xml"/><Relationship Id="rId5" Type="http://schemas.openxmlformats.org/officeDocument/2006/relationships/tags" Target="../tags/tag679.xml"/><Relationship Id="rId4" Type="http://schemas.openxmlformats.org/officeDocument/2006/relationships/image" Target="../media/image1.emf"/><Relationship Id="rId3" Type="http://schemas.openxmlformats.org/officeDocument/2006/relationships/tags" Target="../tags/tag678.xml"/><Relationship Id="rId2" Type="http://schemas.openxmlformats.org/officeDocument/2006/relationships/tags" Target="../tags/tag677.xml"/><Relationship Id="rId12" Type="http://schemas.openxmlformats.org/officeDocument/2006/relationships/slideLayout" Target="../slideLayouts/slideLayout61.xml"/><Relationship Id="rId11" Type="http://schemas.openxmlformats.org/officeDocument/2006/relationships/tags" Target="../tags/tag683.xml"/><Relationship Id="rId10" Type="http://schemas.openxmlformats.org/officeDocument/2006/relationships/image" Target="../media/image8.png"/><Relationship Id="rId1" Type="http://schemas.openxmlformats.org/officeDocument/2006/relationships/tags" Target="../tags/tag67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" Type="http://schemas.openxmlformats.org/officeDocument/2006/relationships/image" Target="../media/image1.emf"/><Relationship Id="rId3" Type="http://schemas.openxmlformats.org/officeDocument/2006/relationships/tags" Target="../tags/tag686.xml"/><Relationship Id="rId2" Type="http://schemas.openxmlformats.org/officeDocument/2006/relationships/tags" Target="../tags/tag685.xml"/><Relationship Id="rId11" Type="http://schemas.openxmlformats.org/officeDocument/2006/relationships/slideLayout" Target="../slideLayouts/slideLayout61.xml"/><Relationship Id="rId10" Type="http://schemas.openxmlformats.org/officeDocument/2006/relationships/tags" Target="../tags/tag691.xml"/><Relationship Id="rId1" Type="http://schemas.openxmlformats.org/officeDocument/2006/relationships/tags" Target="../tags/tag68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698.xml"/><Relationship Id="rId7" Type="http://schemas.openxmlformats.org/officeDocument/2006/relationships/tags" Target="../tags/tag697.xml"/><Relationship Id="rId6" Type="http://schemas.openxmlformats.org/officeDocument/2006/relationships/tags" Target="../tags/tag696.xml"/><Relationship Id="rId5" Type="http://schemas.openxmlformats.org/officeDocument/2006/relationships/tags" Target="../tags/tag695.xml"/><Relationship Id="rId4" Type="http://schemas.openxmlformats.org/officeDocument/2006/relationships/image" Target="../media/image1.emf"/><Relationship Id="rId3" Type="http://schemas.openxmlformats.org/officeDocument/2006/relationships/tags" Target="../tags/tag694.xml"/><Relationship Id="rId2" Type="http://schemas.openxmlformats.org/officeDocument/2006/relationships/tags" Target="../tags/tag693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699.xml"/><Relationship Id="rId1" Type="http://schemas.openxmlformats.org/officeDocument/2006/relationships/tags" Target="../tags/tag69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706.xml"/><Relationship Id="rId7" Type="http://schemas.openxmlformats.org/officeDocument/2006/relationships/tags" Target="../tags/tag705.xml"/><Relationship Id="rId6" Type="http://schemas.openxmlformats.org/officeDocument/2006/relationships/tags" Target="../tags/tag704.xml"/><Relationship Id="rId5" Type="http://schemas.openxmlformats.org/officeDocument/2006/relationships/tags" Target="../tags/tag703.xml"/><Relationship Id="rId4" Type="http://schemas.openxmlformats.org/officeDocument/2006/relationships/image" Target="../media/image1.emf"/><Relationship Id="rId3" Type="http://schemas.openxmlformats.org/officeDocument/2006/relationships/tags" Target="../tags/tag702.xml"/><Relationship Id="rId2" Type="http://schemas.openxmlformats.org/officeDocument/2006/relationships/tags" Target="../tags/tag701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07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tags" Target="../tags/tag7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35113" y="3057525"/>
            <a:ext cx="6073775" cy="930275"/>
          </a:xfrm>
        </p:spPr>
        <p:txBody>
          <a:bodyPr lIns="90000" tIns="46800" rIns="90000" bIns="46800" anchor="b" anchorCtr="0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5400" b="1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rPr>
              <a:t>江苏省人社一体化平台培训操作手册</a:t>
            </a:r>
            <a:endParaRPr kumimoji="0" lang="zh-CN" altLang="en-US" sz="5400" b="1" i="0" u="none" strike="noStrike" kern="1200" cap="none" spc="6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</a:endParaRP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971925" y="4837113"/>
            <a:ext cx="6073775" cy="373063"/>
          </a:xfrm>
        </p:spPr>
        <p:txBody>
          <a:bodyPr lIns="90000" tIns="46800" rIns="90000" bIns="46800">
            <a:normAutofit fontScale="70000"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就业创业组</a:t>
            </a:r>
            <a:endParaRPr kumimoji="0" lang="zh-CN" altLang="en-US" sz="2400" b="0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41500"/>
            <a:ext cx="8232775" cy="356552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、学生下载江苏智慧人社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，进入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、点击右下角【我的】进入页面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650" y="2708910"/>
            <a:ext cx="3181985" cy="56578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7900" y="1341120"/>
            <a:ext cx="3401695" cy="604837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、学生点击【注册】进入注册页面，根据页面内容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填写内容，勾选下放已阅读，点击【注册】进行相应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7945" y="1341120"/>
            <a:ext cx="3326130" cy="591502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65960"/>
            <a:ext cx="8232775" cy="3441065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、学生在【我的】页面点击右上角【登录】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进入登录页面选择登录方式，输入登录账号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进行登录操作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注册登录步骤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4435" y="1341120"/>
            <a:ext cx="3373120" cy="59982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011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48310" y="2061210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、学生登录江苏智慧人社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，有以下几种方法进入到个人申报页面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、页面正上面输入：求职创业补贴进行搜索，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、点击页面正下方的【服务】就业模块内容，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点击【就业补贴】可以看到求职创业补贴申报模块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135" y="2348865"/>
            <a:ext cx="2726055" cy="484759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、学生进入求职创业补贴个人申报页面填写页面信息，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选择毕业生类型，点击下放的【上传材料】进行材料的上传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点击右下角【提交】按钮完成操作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申请操作步骤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0850" y="1844675"/>
            <a:ext cx="3168650" cy="685736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6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、学生申报提交之后可以在【我的】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【我的办件】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进入查询办件审核详情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查看办件流程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895" y="2997200"/>
            <a:ext cx="3041650" cy="54082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076190" y="1290955"/>
            <a:ext cx="3698875" cy="657733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标题 1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179638" y="2752725"/>
            <a:ext cx="4657725" cy="900113"/>
          </a:xfrm>
        </p:spPr>
        <p:txBody>
          <a:bodyPr lIns="90000" tIns="46800" rIns="90000" bIns="46800" rtlCol="0" anchor="t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7800" b="1" i="0" u="none" strike="noStrike" kern="1200" cap="none" spc="200" normalizeH="0" baseline="0" noProof="1">
                <a:solidFill>
                  <a:srgbClr val="262626"/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微软雅黑" panose="020B0503020204020204" charset="-122"/>
              </a:rPr>
              <a:t>谢谢观看</a:t>
            </a:r>
            <a:endParaRPr kumimoji="0" lang="zh-CN" altLang="en-US" sz="7800" b="1" i="0" u="none" strike="noStrike" kern="1200" cap="none" spc="200" normalizeH="0" baseline="0" noProof="1">
              <a:solidFill>
                <a:srgbClr val="262626"/>
              </a:solidFill>
              <a:uFillTx/>
              <a:latin typeface="Arial" panose="020B0604020202020204" pitchFamily="34" charset="0"/>
              <a:ea typeface="汉仪旗黑-85S" pitchFamily="18" charset="-122"/>
              <a:cs typeface="+mj-cs"/>
              <a:sym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4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26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55613" y="2147888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流程图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21285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求职创业补贴申领</a:t>
            </a:r>
            <a:endParaRPr kumimoji="0" lang="zh-CN" altLang="en-US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1929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7813" y="2084388"/>
            <a:ext cx="6842125" cy="347503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659130"/>
            <a:ext cx="8705850" cy="572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4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295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414780"/>
            <a:ext cx="8232775" cy="365506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、学生申领时，请确保已办理</a:t>
            </a:r>
            <a:r>
              <a:rPr kumimoji="0" lang="zh-CN" altLang="en-US" sz="1800" b="1" i="0" strike="noStrike" spc="50" baseline="0" noProof="0" dirty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江苏省社保卡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（二代或三代卡），如没有，请去相应网点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（详见即时制卡网点信息统计表）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进行办理，需携带身份证，并现场开通社保卡金融功能。补贴发放将直接发放到学生社保卡中。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、可申请学生类型满足一下一种即可：残疾、低保家庭、特困人员、建档立卡低收入农户家庭、建档立卡贫困家庭、获取国家助学贷款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、学生申报两种途径：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、登录网办大厅，登录地址：https://rs.jshrss.jiangsu.gov.cn/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、手机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登录，下载江苏智慧人社</a:t>
            </a: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endParaRPr kumimoji="0" altLang="zh-CN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申报期：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毕业学年的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9月30日</a:t>
            </a: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1800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800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（补发申报期：毕业学年的</a:t>
            </a:r>
            <a:r>
              <a:rPr altLang="zh-CN" sz="1800" b="1" spc="50" noProof="0">
                <a:ln w="3175">
                  <a:noFill/>
                  <a:prstDash val="dash"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5月1日—5 月</a:t>
            </a:r>
            <a:r>
              <a:rPr kumimoji="0" altLang="zh-CN" sz="1800" b="1" i="0" strike="noStrike" spc="50" baseline="0" noProof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kumimoji="0" altLang="zh-CN" sz="1800" b="1" i="0" strike="noStrike" spc="50" baseline="0" noProof="0">
                <a:ln w="3175">
                  <a:noFill/>
                  <a:prstDash val="dash"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kumimoji="0" lang="zh-CN" altLang="en-US" sz="1800" i="0" strike="noStrike" spc="50" baseline="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0" lang="zh-CN" altLang="en-US" sz="1800" b="1" i="0" strike="noStrike" spc="50" baseline="0" noProof="0">
              <a:ln w="3175">
                <a:noFill/>
                <a:prstDash val="dash"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</a:pPr>
            <a:r>
              <a:rPr kumimoji="0" lang="zh-CN" altLang="en-US" sz="180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注：只有少数网点可以提供拍照服务，建议带证件照电子照片到网点办理。照片要求，像素358*441左右，大小要求在15k-100k之间。</a:t>
            </a: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80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503238" y="764540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前置背景：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397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100263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、学生进入网上办事服务大厅页面，点击【请登录】进入注册登录页面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3977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088" y="2420938"/>
            <a:ext cx="6945312" cy="34305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6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4998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70180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、学生进入登录注册页面，第一次点击左下方的【立即注册】进入到注册页面进行注册操作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：学生注册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5001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13" y="2100263"/>
            <a:ext cx="5391150" cy="2690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5002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5620" y="2708910"/>
            <a:ext cx="4802188" cy="24288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0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022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395605" y="1484630"/>
            <a:ext cx="8232775" cy="370046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已经注册的学生可以选择合适的方式进行登录，包括扫码、账号密码、手机动态码三种方式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5270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前置步骤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：学生登录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6025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4390" y="2988310"/>
            <a:ext cx="3469640" cy="1731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80" y="2924810"/>
            <a:ext cx="4088765" cy="187071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68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8070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941513"/>
            <a:ext cx="8232775" cy="3465513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、学生登录网办大厅，选择个人办事，在搜索框中输入求职创业补贴，进行搜索</a:t>
            </a: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页面显示出了就业补贴，点击就业补贴，前面的红色三角，会显示子菜单</a:t>
            </a:r>
            <a:endParaRPr lang="zh-CN" altLang="en-US" sz="1350" strike="noStrike" spc="50" noProof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altLang="zh-CN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kumimoji="0" lang="zh-CN" altLang="en-US" sz="1350" b="0" i="0" strike="noStrike" spc="50" baseline="0" noProof="0" dirty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、点击【求职创业补贴个人申报】右侧的【申报】按钮进入申领页面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807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200" y="2924175"/>
            <a:ext cx="8024813" cy="36274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0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2060575"/>
            <a:ext cx="8232775" cy="334645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、学生登录网办大厅，选择个人办事，进入申报页面，填报信息，完成后点击提交，等待学校和人社审核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5613" y="11969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：求职创业补贴个人申报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460" y="2636520"/>
            <a:ext cx="8729980" cy="432371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19075" y="1085850"/>
            <a:ext cx="8705850" cy="46863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7"/>
          <p:cNvSpPr/>
          <p:nvPr userDrawn="1">
            <p:custDataLst>
              <p:tags r:id="rId2"/>
            </p:custDataLst>
          </p:nvPr>
        </p:nvSpPr>
        <p:spPr>
          <a:xfrm>
            <a:off x="26988" y="1060450"/>
            <a:ext cx="635000" cy="1270000"/>
          </a:xfrm>
          <a:custGeom>
            <a:avLst/>
            <a:gdLst>
              <a:gd name="connsiteX0" fmla="*/ 0 w 846836"/>
              <a:gd name="connsiteY0" fmla="*/ 0 h 1693676"/>
              <a:gd name="connsiteX1" fmla="*/ 846836 w 846836"/>
              <a:gd name="connsiteY1" fmla="*/ 846840 h 1693676"/>
              <a:gd name="connsiteX2" fmla="*/ 0 w 846836"/>
              <a:gd name="connsiteY2" fmla="*/ 1693676 h 169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6836" h="1693676">
                <a:moveTo>
                  <a:pt x="0" y="0"/>
                </a:moveTo>
                <a:lnTo>
                  <a:pt x="846836" y="846840"/>
                </a:lnTo>
                <a:lnTo>
                  <a:pt x="0" y="1693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2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-5400000">
            <a:off x="-177800" y="1492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Freeform 9"/>
          <p:cNvSpPr/>
          <p:nvPr userDrawn="1">
            <p:custDataLst>
              <p:tags r:id="rId5"/>
            </p:custDataLst>
          </p:nvPr>
        </p:nvSpPr>
        <p:spPr>
          <a:xfrm>
            <a:off x="8488363" y="4486275"/>
            <a:ext cx="639763" cy="1277938"/>
          </a:xfrm>
          <a:custGeom>
            <a:avLst/>
            <a:gdLst>
              <a:gd name="connsiteX0" fmla="*/ 852673 w 852673"/>
              <a:gd name="connsiteY0" fmla="*/ 0 h 1705350"/>
              <a:gd name="connsiteX1" fmla="*/ 852671 w 852673"/>
              <a:gd name="connsiteY1" fmla="*/ 1705350 h 1705350"/>
              <a:gd name="connsiteX2" fmla="*/ 0 w 852673"/>
              <a:gd name="connsiteY2" fmla="*/ 852676 h 170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2673" h="1705350">
                <a:moveTo>
                  <a:pt x="852673" y="0"/>
                </a:moveTo>
                <a:lnTo>
                  <a:pt x="852671" y="1705350"/>
                </a:lnTo>
                <a:lnTo>
                  <a:pt x="0" y="852676"/>
                </a:lnTo>
                <a:close/>
              </a:path>
            </a:pathLst>
          </a:custGeom>
          <a:noFill/>
          <a:ln w="76200" cap="rnd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 fontAlgn="base"/>
            <a:endParaRPr kumimoji="1" lang="zh-CN" altLang="en-US" sz="1350" strike="noStrike" noProof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094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 rot="5400000">
            <a:off x="8534400" y="4921250"/>
            <a:ext cx="809625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466725" y="1896745"/>
            <a:ext cx="8232775" cy="3510280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altLang="zh-CN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1350" strike="noStrike" spc="50" noProof="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、学生了解申报审核流程，登录之后点击个人姓名，点击【个人中心】进入，点击【办理中】这个模块。可以看到自己申请的求职创业补贴个人申报的记录，点击【查看进度】可以看到详细的步骤</a:t>
            </a: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350" b="0" i="0" strike="noStrike" spc="50" baseline="0" noProof="0" dirty="0">
              <a:ln w="3175">
                <a:noFill/>
                <a:prstDash val="dash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454978" y="981075"/>
            <a:ext cx="8232775" cy="935038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lIns="54000" tIns="27000" rIns="54000" bIns="810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</a:t>
            </a:r>
            <a:r>
              <a:rPr kumimoji="0" altLang="zh-CN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2700" b="1" i="0" strike="noStrike" spc="300" baseline="0" noProof="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：查看求职创业补贴个人申报进程</a:t>
            </a:r>
            <a:endParaRPr kumimoji="0" altLang="zh-CN" sz="2700" b="1" i="0" strike="noStrike" spc="300" baseline="0" noProof="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0340" y="2564765"/>
            <a:ext cx="6003925" cy="298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075" y="3753485"/>
            <a:ext cx="6094095" cy="30505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3710" y="4364990"/>
            <a:ext cx="5059680" cy="243903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5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  <p:tag name="KSO_WM_SLIDE_BACKGROUND_MASK_FLAG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61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</p:tagLst>
</file>

<file path=ppt/tags/tag61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1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43"/>
</p:tagLst>
</file>

<file path=ppt/tags/tag6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UNIT_SHOW_EDIT_AREA_INDICATION" val="0"/>
  <p:tag name="KSO_WM_TEMPLATE_THUMBS_INDEX" val="1、4、7、8、10、11、12、13、15"/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</p:tagLst>
</file>

<file path=ppt/tags/tag6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简约工作汇报模板"/>
</p:tagLst>
</file>

<file path=ppt/tags/tag6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62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2543_1*b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单击此处添加副标题"/>
</p:tagLst>
</file>

<file path=ppt/tags/tag643.xml><?xml version="1.0" encoding="utf-8"?>
<p:tagLst xmlns:p="http://schemas.openxmlformats.org/presentationml/2006/main">
  <p:tag name="KSO_WM_TEMPLATE_THUMBS_INDEX" val="1、4、7、8、10、11、12、13、15"/>
  <p:tag name="KSO_WM_SLIDE_ID" val="custom20202543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3"/>
  <p:tag name="KSO_WM_SPECIAL_SOURCE" val="bdnull"/>
</p:tagLst>
</file>

<file path=ppt/tags/tag6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4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4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5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5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5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5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5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6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6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6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6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6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7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7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7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7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7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7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8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8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8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69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9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69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69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69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69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69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0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0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0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0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0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1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1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1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1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1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1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22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23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2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2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2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2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29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1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3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3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3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3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37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3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39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4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45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46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47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7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75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UNIT_TYPE" val="i"/>
</p:tagLst>
</file>

<file path=ppt/tags/tag7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753.xml><?xml version="1.0" encoding="utf-8"?>
<p:tagLst xmlns:p="http://schemas.openxmlformats.org/presentationml/2006/main">
  <p:tag name="KSO_WM_UNIT_PRESET_TEXT" val="点击输入正文"/>
  <p:tag name="KSO_WM_UNIT_NOCLEAR" val="0"/>
  <p:tag name="KSO_WM_UNIT_SHOW_EDIT_AREA_INDICATION" val="1"/>
  <p:tag name="KSO_WM_UNIT_VALUE" val="5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864_1*f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14;18;2"/>
  <p:tag name="KSO_WM_UNIT_BLOCK" val="0"/>
  <p:tag name="KSO_WM_UNIT_PLACING_PICTURE_MD4" val="0"/>
</p:tagLst>
</file>

<file path=ppt/tags/tag754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864_1*a*1"/>
  <p:tag name="KSO_WM_TEMPLATE_CATEGORY" val="diagram"/>
  <p:tag name="KSO_WM_TEMPLATE_INDEX" val="20200864"/>
  <p:tag name="KSO_WM_UNIT_LAYERLEVEL" val="1"/>
  <p:tag name="KSO_WM_TAG_VERSION" val="1.0"/>
  <p:tag name="KSO_WM_BEAUTIFY_FLAG" val="#wm#"/>
  <p:tag name="KSO_WM_UNIT_DEFAULT_FONT" val="32;36;4"/>
  <p:tag name="KSO_WM_UNIT_BLOCK" val="0"/>
  <p:tag name="KSO_WM_UNIT_ISNUMDGMTITLE" val="0"/>
  <p:tag name="KSO_WM_UNIT_PLACING_PICTURE_MD4" val="0"/>
</p:tagLst>
</file>

<file path=ppt/tags/tag755.xml><?xml version="1.0" encoding="utf-8"?>
<p:tagLst xmlns:p="http://schemas.openxmlformats.org/presentationml/2006/main">
  <p:tag name="KSO_WM_SLIDE_ID" val="diagram20200864_1"/>
  <p:tag name="KSO_WM_TEMPLATE_SUBCATEGORY" val="11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864*454"/>
  <p:tag name="KSO_WM_SLIDE_POSITION" val="47*37"/>
  <p:tag name="KSO_WM_TAG_VERSION" val="1.0"/>
  <p:tag name="KSO_WM_BEAUTIFY_FLAG" val="#wm#"/>
  <p:tag name="KSO_WM_TEMPLATE_CATEGORY" val="diagram"/>
  <p:tag name="KSO_WM_TEMPLATE_INDEX" val="20200864"/>
  <p:tag name="KSO_WM_SLIDE_LAYOUT" val="a_f"/>
  <p:tag name="KSO_WM_SLIDE_LAYOUT_CNT" val="1_1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26.0},&quot;minSize&quot;:{&quot;size1&quot;:26.0},&quot;maxSize&quot;:{&quot;size1&quot;:26.0},&quot;edge&quot;:{&quot;left&quot;:true,&quot;top&quot;:true,&quot;right&quot;:true,&quot;bottom&quot;:true},&quot;backgroundInfo&quot;:[{&quot;type&quot;:&quot;general&quot;,&quot;left&quot;:0.0,&quot;top&quot;:0.0,&quot;right&quot;:0.0,&quot;bottom&quot;:0.0},{&quot;type&quot;:&quot;frame&quot;,&quot;left&quot;:0.0,&quot;top&quot;:0.0,&quot;right&quot;:0.0,&quot;bottom&quot;:0.0}],&quot;subLayout&quot;:[{&quot;direction&quot;:0,&quot;horizontalAlign&quot;:0,&quot;verticalAlign&quot;:1,&quot;type&quot;:0,&quot;diagramDirection&quot;:0,&quot;canSetOverLayout&quot;:0,&quot;isOverLayout&quot;:0,&quot;margin&quot;:{&quot;left&quot;:1.69,&quot;top&quot;:1.319,&quot;right&quot;:1.69,&quot;bottom&quot;:0.163},&quot;edge&quot;:{&quot;left&quot;:true,&quot;top&quot;:true,&quot;right&quot;:true,&quot;bottom&quot;:false}},{&quot;direction&quot;:0,&quot;horizontalAlign&quot;:0,&quot;verticalAlign&quot;:1,&quot;type&quot;:0,&quot;diagramDirection&quot;:0,&quot;canSetOverLayout&quot;:0,&quot;isOverLayout&quot;:0,&quot;margin&quot;:{&quot;left&quot;:1.69,&quot;top&quot;:0.026,&quot;right&quot;:1.69,&quot;bottom&quot;:1.69},&quot;edge&quot;:{&quot;left&quot;:true,&quot;top&quot;:false,&quot;right&quot;:true,&quot;bottom&quot;:true}}]}"/>
  <p:tag name="KSO_WM_SLIDE_CAN_ADD_NAVIGATION" val="1"/>
  <p:tag name="KSO_WM_SLIDE_BACKGROUND" val="[&quot;general&quot;,&quot;frame&quot;]"/>
  <p:tag name="KSO_WM_SLIDE_RATIO" val="1.777778"/>
  <p:tag name="KSO_WM_TEMPLATE_MASTER_TYPE" val="0"/>
  <p:tag name="KSO_WM_TEMPLATE_COLOR_TYPE" val="1"/>
  <p:tag name="KSO_WM_SLIDE_BK_DARK_LIGHT" val="2"/>
  <p:tag name="KSO_WM_SLIDE_BACKGROUND_TYPE" val="frame"/>
  <p:tag name="KSO_WM_SPECIAL_SOURCE" val="bdnull"/>
</p:tagLst>
</file>

<file path=ppt/tags/tag756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543_15*a*1"/>
  <p:tag name="KSO_WM_TEMPLATE_CATEGORY" val="custom"/>
  <p:tag name="KSO_WM_TEMPLATE_INDEX" val="20202543"/>
  <p:tag name="KSO_WM_UNIT_LAYERLEVEL" val="1"/>
  <p:tag name="KSO_WM_TAG_VERSION" val="1.0"/>
  <p:tag name="KSO_WM_BEAUTIFY_FLAG" val="#wm#"/>
  <p:tag name="KSO_WM_UNIT_PRESET_TEXT" val="THAKNS"/>
</p:tagLst>
</file>

<file path=ppt/tags/tag757.xml><?xml version="1.0" encoding="utf-8"?>
<p:tagLst xmlns:p="http://schemas.openxmlformats.org/presentationml/2006/main">
  <p:tag name="KSO_WM_SLIDE_ID" val="custom20202543_15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15"/>
  <p:tag name="KSO_WM_TAG_VERSION" val="1.0"/>
  <p:tag name="KSO_WM_BEAUTIFY_FLAG" val="#wm#"/>
  <p:tag name="KSO_WM_TEMPLATE_CATEGORY" val="custom"/>
  <p:tag name="KSO_WM_TEMPLATE_INDEX" val="20202543"/>
  <p:tag name="KSO_WM_SLIDE_LAYOUT" val="a_b"/>
  <p:tag name="KSO_WM_SLIDE_LAYOUT_CNT" val="1_1"/>
  <p:tag name="KSO_WM_SPECIAL_SOURCE" val="bdnull"/>
</p:tagLst>
</file>

<file path=ppt/tags/tag758.xml><?xml version="1.0" encoding="utf-8"?>
<p:tagLst xmlns:p="http://schemas.openxmlformats.org/presentationml/2006/main">
  <p:tag name="KSO_DOCER_TEMPLATE_OPEN_ONCE_MARK" val="1"/>
  <p:tag name="COMMONDATA" val="eyJoZGlkIjoiMGMyMzFkN2ViMTc1NDJjZWU3N2FkOWRjYTE5ZmQ5YWUifQ=="/>
  <p:tag name="KSO_WPP_MARK_KEY" val="a5214648-31aa-465b-8200-b71be0dec88a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2*i*1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2*i*5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3*i*3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15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FFD865"/>
      </a:accent1>
      <a:accent2>
        <a:srgbClr val="DBE782"/>
      </a:accent2>
      <a:accent3>
        <a:srgbClr val="C2E3A3"/>
      </a:accent3>
      <a:accent4>
        <a:srgbClr val="A3E8C2"/>
      </a:accent4>
      <a:accent5>
        <a:srgbClr val="84ECE0"/>
      </a:accent5>
      <a:accent6>
        <a:srgbClr val="65F2FF"/>
      </a:accent6>
      <a:hlink>
        <a:srgbClr val="658BD5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5">
    <a:dk1>
      <a:srgbClr val="000000"/>
    </a:dk1>
    <a:lt1>
      <a:srgbClr val="FFFFFF"/>
    </a:lt1>
    <a:dk2>
      <a:srgbClr val="F2F2F2"/>
    </a:dk2>
    <a:lt2>
      <a:srgbClr val="FFFFFF"/>
    </a:lt2>
    <a:accent1>
      <a:srgbClr val="FFD865"/>
    </a:accent1>
    <a:accent2>
      <a:srgbClr val="DBE782"/>
    </a:accent2>
    <a:accent3>
      <a:srgbClr val="C2E3A3"/>
    </a:accent3>
    <a:accent4>
      <a:srgbClr val="A3E8C2"/>
    </a:accent4>
    <a:accent5>
      <a:srgbClr val="84ECE0"/>
    </a:accent5>
    <a:accent6>
      <a:srgbClr val="65F2FF"/>
    </a:accent6>
    <a:hlink>
      <a:srgbClr val="658BD5"/>
    </a:hlink>
    <a:folHlink>
      <a:srgbClr val="9F69A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1228</Words>
  <Application>WPS 演示</Application>
  <PresentationFormat>全屏显示(4:3)</PresentationFormat>
  <Paragraphs>86</Paragraphs>
  <Slides>16</Slides>
  <Notes>6</Notes>
  <HiddenSlides>2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汉仪旗黑-85S</vt:lpstr>
      <vt:lpstr>黑体</vt:lpstr>
      <vt:lpstr>Viner Hand ITC</vt:lpstr>
      <vt:lpstr>Segoe UI</vt:lpstr>
      <vt:lpstr>Arial Unicode MS</vt:lpstr>
      <vt:lpstr>Calibri</vt:lpstr>
      <vt:lpstr>1_Office 主题​​</vt:lpstr>
      <vt:lpstr>2_Office 主题​​</vt:lpstr>
      <vt:lpstr>3_Office 主题​​</vt:lpstr>
      <vt:lpstr>4_Office 主题​​</vt:lpstr>
      <vt:lpstr>5_Office 主题​​</vt:lpstr>
      <vt:lpstr>江苏省人社一体化平台培训操作手册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江苏省人社一体化平台培训操作手册</dc:title>
  <dc:creator>lenovo</dc:creator>
  <cp:lastModifiedBy>西政梓凌</cp:lastModifiedBy>
  <cp:revision>226</cp:revision>
  <dcterms:created xsi:type="dcterms:W3CDTF">2021-03-13T02:53:00Z</dcterms:created>
  <dcterms:modified xsi:type="dcterms:W3CDTF">2023-05-07T04:51:00Z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63E98E10D58E475AB7E97B8B3ABECDAD</vt:lpwstr>
  </property>
</Properties>
</file>