
<file path=[Content_Types].xml><?xml version="1.0" encoding="utf-8"?>
<Types xmlns="http://schemas.openxmlformats.org/package/2006/content-types">
  <Default Extension="emf" ContentType="image/x-emf"/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  <p:sldMasterId id="2147483686" r:id="rId4"/>
    <p:sldMasterId id="2147483705" r:id="rId5"/>
    <p:sldMasterId id="2147483724" r:id="rId6"/>
  </p:sldMasterIdLst>
  <p:notesMasterIdLst>
    <p:notesMasterId r:id="rId8"/>
  </p:notesMasterIdLst>
  <p:sldIdLst>
    <p:sldId id="257" r:id="rId7"/>
    <p:sldId id="313" r:id="rId9"/>
    <p:sldId id="315" r:id="rId10"/>
    <p:sldId id="389" r:id="rId11"/>
    <p:sldId id="386" r:id="rId12"/>
    <p:sldId id="387" r:id="rId13"/>
    <p:sldId id="385" r:id="rId14"/>
    <p:sldId id="380" r:id="rId15"/>
    <p:sldId id="404" r:id="rId16"/>
    <p:sldId id="382" r:id="rId17"/>
    <p:sldId id="399" r:id="rId18"/>
    <p:sldId id="400" r:id="rId19"/>
    <p:sldId id="398" r:id="rId20"/>
    <p:sldId id="383" r:id="rId21"/>
    <p:sldId id="405" r:id="rId22"/>
    <p:sldId id="259" r:id="rId23"/>
  </p:sldIdLst>
  <p:sldSz cx="9144000" cy="6858000" type="screen4x3"/>
  <p:notesSz cx="6858000" cy="9144000"/>
  <p:custDataLst>
    <p:tags r:id="rId2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22" d="100"/>
          <a:sy n="122" d="100"/>
        </p:scale>
        <p:origin x="-1314" y="60"/>
      </p:cViewPr>
      <p:guideLst>
        <p:guide orient="horz" pos="2160"/>
        <p:guide pos="29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7" Type="http://schemas.openxmlformats.org/officeDocument/2006/relationships/tags" Target="tags/tag758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885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85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8089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8089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421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9421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image" Target="../media/image1.emf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image" Target="../media/image1.emf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image" Target="../media/image1.emf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image" Target="../media/image1.emf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image" Target="../media/image1.emf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image" Target="../media/image1.emf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image" Target="../media/image1.emf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image" Target="../media/image1.emf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0" Type="http://schemas.openxmlformats.org/officeDocument/2006/relationships/tags" Target="../tags/tag122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image" Target="../media/image1.emf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image" Target="../media/image1.emf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image" Target="../media/image1.emf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image" Target="../media/image1.emf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image" Target="../media/image1.emf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3.jpeg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image" Target="../media/image1.emf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90.xml"/><Relationship Id="rId8" Type="http://schemas.openxmlformats.org/officeDocument/2006/relationships/tags" Target="../tags/tag189.xml"/><Relationship Id="rId7" Type="http://schemas.openxmlformats.org/officeDocument/2006/relationships/tags" Target="../tags/tag188.x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4" Type="http://schemas.openxmlformats.org/officeDocument/2006/relationships/image" Target="../media/image1.emf"/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95.xml"/><Relationship Id="rId6" Type="http://schemas.openxmlformats.org/officeDocument/2006/relationships/tags" Target="../tags/tag194.xml"/><Relationship Id="rId5" Type="http://schemas.openxmlformats.org/officeDocument/2006/relationships/tags" Target="../tags/tag193.xml"/><Relationship Id="rId4" Type="http://schemas.openxmlformats.org/officeDocument/2006/relationships/image" Target="../media/image1.emf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image" Target="../media/image1.emf"/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0" Type="http://schemas.openxmlformats.org/officeDocument/2006/relationships/tags" Target="../tags/tag20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tags" Target="../tags/tag209.xml"/><Relationship Id="rId7" Type="http://schemas.openxmlformats.org/officeDocument/2006/relationships/tags" Target="../tags/tag208.xml"/><Relationship Id="rId6" Type="http://schemas.openxmlformats.org/officeDocument/2006/relationships/image" Target="../media/image1.emf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17.xml"/><Relationship Id="rId8" Type="http://schemas.openxmlformats.org/officeDocument/2006/relationships/tags" Target="../tags/tag216.xml"/><Relationship Id="rId7" Type="http://schemas.openxmlformats.org/officeDocument/2006/relationships/tags" Target="../tags/tag215.xml"/><Relationship Id="rId6" Type="http://schemas.openxmlformats.org/officeDocument/2006/relationships/tags" Target="../tags/tag214.xml"/><Relationship Id="rId5" Type="http://schemas.openxmlformats.org/officeDocument/2006/relationships/image" Target="../media/image1.emf"/><Relationship Id="rId4" Type="http://schemas.openxmlformats.org/officeDocument/2006/relationships/tags" Target="../tags/tag213.xml"/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0" Type="http://schemas.openxmlformats.org/officeDocument/2006/relationships/tags" Target="../tags/tag218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image" Target="../media/image1.emf"/><Relationship Id="rId4" Type="http://schemas.openxmlformats.org/officeDocument/2006/relationships/tags" Target="../tags/tag227.xml"/><Relationship Id="rId3" Type="http://schemas.openxmlformats.org/officeDocument/2006/relationships/tags" Target="../tags/tag226.xml"/><Relationship Id="rId2" Type="http://schemas.openxmlformats.org/officeDocument/2006/relationships/tags" Target="../tags/tag225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7" Type="http://schemas.openxmlformats.org/officeDocument/2006/relationships/tags" Target="../tags/tag235.xml"/><Relationship Id="rId6" Type="http://schemas.openxmlformats.org/officeDocument/2006/relationships/tags" Target="../tags/tag234.xml"/><Relationship Id="rId5" Type="http://schemas.openxmlformats.org/officeDocument/2006/relationships/tags" Target="../tags/tag233.xml"/><Relationship Id="rId4" Type="http://schemas.openxmlformats.org/officeDocument/2006/relationships/image" Target="../media/image1.emf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7" Type="http://schemas.openxmlformats.org/officeDocument/2006/relationships/tags" Target="../tags/tag241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4" Type="http://schemas.openxmlformats.org/officeDocument/2006/relationships/image" Target="../media/image1.emf"/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image" Target="../media/image1.emf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263.xml"/><Relationship Id="rId8" Type="http://schemas.openxmlformats.org/officeDocument/2006/relationships/tags" Target="../tags/tag26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image" Target="../media/image1.emf"/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2" Type="http://schemas.openxmlformats.org/officeDocument/2006/relationships/tags" Target="../tags/tag266.xml"/><Relationship Id="rId11" Type="http://schemas.openxmlformats.org/officeDocument/2006/relationships/tags" Target="../tags/tag265.xml"/><Relationship Id="rId10" Type="http://schemas.openxmlformats.org/officeDocument/2006/relationships/tags" Target="../tags/tag264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7" Type="http://schemas.openxmlformats.org/officeDocument/2006/relationships/tags" Target="../tags/tag271.xml"/><Relationship Id="rId6" Type="http://schemas.openxmlformats.org/officeDocument/2006/relationships/tags" Target="../tags/tag270.xml"/><Relationship Id="rId5" Type="http://schemas.openxmlformats.org/officeDocument/2006/relationships/tags" Target="../tags/tag269.xml"/><Relationship Id="rId4" Type="http://schemas.openxmlformats.org/officeDocument/2006/relationships/image" Target="../media/image1.emf"/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78.xml"/><Relationship Id="rId7" Type="http://schemas.openxmlformats.org/officeDocument/2006/relationships/tags" Target="../tags/tag277.xml"/><Relationship Id="rId6" Type="http://schemas.openxmlformats.org/officeDocument/2006/relationships/tags" Target="../tags/tag276.xml"/><Relationship Id="rId5" Type="http://schemas.openxmlformats.org/officeDocument/2006/relationships/tags" Target="../tags/tag275.xml"/><Relationship Id="rId4" Type="http://schemas.openxmlformats.org/officeDocument/2006/relationships/tags" Target="../tags/tag274.xml"/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2" Type="http://schemas.openxmlformats.org/officeDocument/2006/relationships/tags" Target="../tags/tag281.xml"/><Relationship Id="rId11" Type="http://schemas.openxmlformats.org/officeDocument/2006/relationships/tags" Target="../tags/tag280.xml"/><Relationship Id="rId10" Type="http://schemas.openxmlformats.org/officeDocument/2006/relationships/tags" Target="../tags/tag279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image" Target="../media/image1.emf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image" Target="../media/image1.emf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295.xml"/><Relationship Id="rId8" Type="http://schemas.openxmlformats.org/officeDocument/2006/relationships/tags" Target="../tags/tag294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image" Target="../media/image1.emf"/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image" Target="../media/image3.jpeg"/><Relationship Id="rId4" Type="http://schemas.openxmlformats.org/officeDocument/2006/relationships/tags" Target="../tags/tag298.xml"/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311.xml"/><Relationship Id="rId8" Type="http://schemas.openxmlformats.org/officeDocument/2006/relationships/tags" Target="../tags/tag310.xml"/><Relationship Id="rId7" Type="http://schemas.openxmlformats.org/officeDocument/2006/relationships/tags" Target="../tags/tag309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image" Target="../media/image1.emf"/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18.xml"/><Relationship Id="rId8" Type="http://schemas.openxmlformats.org/officeDocument/2006/relationships/tags" Target="../tags/tag317.xml"/><Relationship Id="rId7" Type="http://schemas.openxmlformats.org/officeDocument/2006/relationships/tags" Target="../tags/tag316.xml"/><Relationship Id="rId6" Type="http://schemas.openxmlformats.org/officeDocument/2006/relationships/tags" Target="../tags/tag315.xml"/><Relationship Id="rId5" Type="http://schemas.openxmlformats.org/officeDocument/2006/relationships/tags" Target="../tags/tag314.xml"/><Relationship Id="rId4" Type="http://schemas.openxmlformats.org/officeDocument/2006/relationships/image" Target="../media/image1.emf"/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image" Target="../media/image1.emf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tags" Target="../tags/tag329.xml"/><Relationship Id="rId7" Type="http://schemas.openxmlformats.org/officeDocument/2006/relationships/tags" Target="../tags/tag328.xml"/><Relationship Id="rId6" Type="http://schemas.openxmlformats.org/officeDocument/2006/relationships/tags" Target="../tags/tag327.xml"/><Relationship Id="rId5" Type="http://schemas.openxmlformats.org/officeDocument/2006/relationships/tags" Target="../tags/tag326.xml"/><Relationship Id="rId4" Type="http://schemas.openxmlformats.org/officeDocument/2006/relationships/image" Target="../media/image1.emf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0" Type="http://schemas.openxmlformats.org/officeDocument/2006/relationships/tags" Target="../tags/tag331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image" Target="../media/image1.emf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345.xml"/><Relationship Id="rId8" Type="http://schemas.openxmlformats.org/officeDocument/2006/relationships/tags" Target="../tags/tag344.xml"/><Relationship Id="rId7" Type="http://schemas.openxmlformats.org/officeDocument/2006/relationships/tags" Target="../tags/tag343.xml"/><Relationship Id="rId6" Type="http://schemas.openxmlformats.org/officeDocument/2006/relationships/tags" Target="../tags/tag342.xml"/><Relationship Id="rId5" Type="http://schemas.openxmlformats.org/officeDocument/2006/relationships/image" Target="../media/image1.emf"/><Relationship Id="rId4" Type="http://schemas.openxmlformats.org/officeDocument/2006/relationships/tags" Target="../tags/tag341.xml"/><Relationship Id="rId3" Type="http://schemas.openxmlformats.org/officeDocument/2006/relationships/tags" Target="../tags/tag340.xml"/><Relationship Id="rId2" Type="http://schemas.openxmlformats.org/officeDocument/2006/relationships/tags" Target="../tags/tag339.xml"/><Relationship Id="rId10" Type="http://schemas.openxmlformats.org/officeDocument/2006/relationships/tags" Target="../tags/tag34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image" Target="../media/image1.emf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7" Type="http://schemas.openxmlformats.org/officeDocument/2006/relationships/tags" Target="../tags/tag352.xml"/><Relationship Id="rId6" Type="http://schemas.openxmlformats.org/officeDocument/2006/relationships/tags" Target="../tags/tag351.xml"/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358.xml"/><Relationship Id="rId7" Type="http://schemas.openxmlformats.org/officeDocument/2006/relationships/tags" Target="../tags/tag357.xml"/><Relationship Id="rId6" Type="http://schemas.openxmlformats.org/officeDocument/2006/relationships/tags" Target="../tags/tag356.xml"/><Relationship Id="rId5" Type="http://schemas.openxmlformats.org/officeDocument/2006/relationships/image" Target="../media/image1.emf"/><Relationship Id="rId4" Type="http://schemas.openxmlformats.org/officeDocument/2006/relationships/tags" Target="../tags/tag355.xml"/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7" Type="http://schemas.openxmlformats.org/officeDocument/2006/relationships/tags" Target="../tags/tag363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4" Type="http://schemas.openxmlformats.org/officeDocument/2006/relationships/image" Target="../media/image1.emf"/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7" Type="http://schemas.openxmlformats.org/officeDocument/2006/relationships/tags" Target="../tags/tag369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4" Type="http://schemas.openxmlformats.org/officeDocument/2006/relationships/image" Target="../media/image1.emf"/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9" Type="http://schemas.openxmlformats.org/officeDocument/2006/relationships/tags" Target="../tags/tag377.xml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image" Target="../media/image1.emf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0" Type="http://schemas.openxmlformats.org/officeDocument/2006/relationships/tags" Target="../tags/tag378.xml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391.xml"/><Relationship Id="rId8" Type="http://schemas.openxmlformats.org/officeDocument/2006/relationships/tags" Target="../tags/tag390.xml"/><Relationship Id="rId7" Type="http://schemas.openxmlformats.org/officeDocument/2006/relationships/tags" Target="../tags/tag389.xml"/><Relationship Id="rId6" Type="http://schemas.openxmlformats.org/officeDocument/2006/relationships/tags" Target="../tags/tag388.xml"/><Relationship Id="rId5" Type="http://schemas.openxmlformats.org/officeDocument/2006/relationships/tags" Target="../tags/tag387.xml"/><Relationship Id="rId4" Type="http://schemas.openxmlformats.org/officeDocument/2006/relationships/image" Target="../media/image1.emf"/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2" Type="http://schemas.openxmlformats.org/officeDocument/2006/relationships/tags" Target="../tags/tag394.xml"/><Relationship Id="rId11" Type="http://schemas.openxmlformats.org/officeDocument/2006/relationships/tags" Target="../tags/tag393.xml"/><Relationship Id="rId10" Type="http://schemas.openxmlformats.org/officeDocument/2006/relationships/tags" Target="../tags/tag392.xml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399.xml"/><Relationship Id="rId6" Type="http://schemas.openxmlformats.org/officeDocument/2006/relationships/tags" Target="../tags/tag398.xml"/><Relationship Id="rId5" Type="http://schemas.openxmlformats.org/officeDocument/2006/relationships/tags" Target="../tags/tag397.xml"/><Relationship Id="rId4" Type="http://schemas.openxmlformats.org/officeDocument/2006/relationships/image" Target="../media/image1.emf"/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406.xml"/><Relationship Id="rId7" Type="http://schemas.openxmlformats.org/officeDocument/2006/relationships/tags" Target="../tags/tag405.xml"/><Relationship Id="rId6" Type="http://schemas.openxmlformats.org/officeDocument/2006/relationships/tags" Target="../tags/tag404.xml"/><Relationship Id="rId5" Type="http://schemas.openxmlformats.org/officeDocument/2006/relationships/tags" Target="../tags/tag403.xml"/><Relationship Id="rId4" Type="http://schemas.openxmlformats.org/officeDocument/2006/relationships/tags" Target="../tags/tag402.xml"/><Relationship Id="rId3" Type="http://schemas.openxmlformats.org/officeDocument/2006/relationships/tags" Target="../tags/tag401.xml"/><Relationship Id="rId2" Type="http://schemas.openxmlformats.org/officeDocument/2006/relationships/tags" Target="../tags/tag400.xml"/><Relationship Id="rId12" Type="http://schemas.openxmlformats.org/officeDocument/2006/relationships/tags" Target="../tags/tag409.xml"/><Relationship Id="rId11" Type="http://schemas.openxmlformats.org/officeDocument/2006/relationships/tags" Target="../tags/tag408.xml"/><Relationship Id="rId10" Type="http://schemas.openxmlformats.org/officeDocument/2006/relationships/tags" Target="../tags/tag407.xm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416.xml"/><Relationship Id="rId8" Type="http://schemas.openxmlformats.org/officeDocument/2006/relationships/tags" Target="../tags/tag415.xml"/><Relationship Id="rId7" Type="http://schemas.openxmlformats.org/officeDocument/2006/relationships/tags" Target="../tags/tag414.xml"/><Relationship Id="rId6" Type="http://schemas.openxmlformats.org/officeDocument/2006/relationships/image" Target="../media/image1.emf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tags" Target="../tags/tag411.xml"/><Relationship Id="rId2" Type="http://schemas.openxmlformats.org/officeDocument/2006/relationships/tags" Target="../tags/tag410.xm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423.xml"/><Relationship Id="rId8" Type="http://schemas.openxmlformats.org/officeDocument/2006/relationships/tags" Target="../tags/tag422.xml"/><Relationship Id="rId7" Type="http://schemas.openxmlformats.org/officeDocument/2006/relationships/tags" Target="../tags/tag421.xml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" Type="http://schemas.openxmlformats.org/officeDocument/2006/relationships/image" Target="../media/image1.emf"/><Relationship Id="rId3" Type="http://schemas.openxmlformats.org/officeDocument/2006/relationships/tags" Target="../tags/tag418.xml"/><Relationship Id="rId2" Type="http://schemas.openxmlformats.org/officeDocument/2006/relationships/tags" Target="../tags/tag417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image" Target="../media/image3.jpeg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image" Target="../media/image3.jpeg"/><Relationship Id="rId4" Type="http://schemas.openxmlformats.org/officeDocument/2006/relationships/tags" Target="../tags/tag426.xml"/><Relationship Id="rId3" Type="http://schemas.openxmlformats.org/officeDocument/2006/relationships/tags" Target="../tags/tag425.xml"/><Relationship Id="rId2" Type="http://schemas.openxmlformats.org/officeDocument/2006/relationships/tags" Target="../tags/tag424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4" Type="http://schemas.openxmlformats.org/officeDocument/2006/relationships/tags" Target="../tags/tag432.xml"/><Relationship Id="rId3" Type="http://schemas.openxmlformats.org/officeDocument/2006/relationships/tags" Target="../tags/tag431.xml"/><Relationship Id="rId2" Type="http://schemas.openxmlformats.org/officeDocument/2006/relationships/tags" Target="../tags/tag430.xml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439.xml"/><Relationship Id="rId8" Type="http://schemas.openxmlformats.org/officeDocument/2006/relationships/tags" Target="../tags/tag438.xml"/><Relationship Id="rId7" Type="http://schemas.openxmlformats.org/officeDocument/2006/relationships/tags" Target="../tags/tag437.xml"/><Relationship Id="rId6" Type="http://schemas.openxmlformats.org/officeDocument/2006/relationships/tags" Target="../tags/tag436.xml"/><Relationship Id="rId5" Type="http://schemas.openxmlformats.org/officeDocument/2006/relationships/tags" Target="../tags/tag435.xml"/><Relationship Id="rId4" Type="http://schemas.openxmlformats.org/officeDocument/2006/relationships/image" Target="../media/image1.emf"/><Relationship Id="rId3" Type="http://schemas.openxmlformats.org/officeDocument/2006/relationships/tags" Target="../tags/tag434.xml"/><Relationship Id="rId2" Type="http://schemas.openxmlformats.org/officeDocument/2006/relationships/tags" Target="../tags/tag433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446.xml"/><Relationship Id="rId8" Type="http://schemas.openxmlformats.org/officeDocument/2006/relationships/tags" Target="../tags/tag445.xml"/><Relationship Id="rId7" Type="http://schemas.openxmlformats.org/officeDocument/2006/relationships/tags" Target="../tags/tag444.xml"/><Relationship Id="rId6" Type="http://schemas.openxmlformats.org/officeDocument/2006/relationships/tags" Target="../tags/tag443.xml"/><Relationship Id="rId5" Type="http://schemas.openxmlformats.org/officeDocument/2006/relationships/tags" Target="../tags/tag442.xml"/><Relationship Id="rId4" Type="http://schemas.openxmlformats.org/officeDocument/2006/relationships/image" Target="../media/image1.emf"/><Relationship Id="rId3" Type="http://schemas.openxmlformats.org/officeDocument/2006/relationships/tags" Target="../tags/tag441.xml"/><Relationship Id="rId2" Type="http://schemas.openxmlformats.org/officeDocument/2006/relationships/tags" Target="../tags/tag440.xml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7" Type="http://schemas.openxmlformats.org/officeDocument/2006/relationships/tags" Target="../tags/tag451.xml"/><Relationship Id="rId6" Type="http://schemas.openxmlformats.org/officeDocument/2006/relationships/tags" Target="../tags/tag450.xml"/><Relationship Id="rId5" Type="http://schemas.openxmlformats.org/officeDocument/2006/relationships/tags" Target="../tags/tag449.xml"/><Relationship Id="rId4" Type="http://schemas.openxmlformats.org/officeDocument/2006/relationships/image" Target="../media/image1.emf"/><Relationship Id="rId3" Type="http://schemas.openxmlformats.org/officeDocument/2006/relationships/tags" Target="../tags/tag448.xml"/><Relationship Id="rId2" Type="http://schemas.openxmlformats.org/officeDocument/2006/relationships/tags" Target="../tags/tag447.xml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458.xml"/><Relationship Id="rId8" Type="http://schemas.openxmlformats.org/officeDocument/2006/relationships/tags" Target="../tags/tag457.xml"/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image" Target="../media/image1.emf"/><Relationship Id="rId3" Type="http://schemas.openxmlformats.org/officeDocument/2006/relationships/tags" Target="../tags/tag453.xml"/><Relationship Id="rId2" Type="http://schemas.openxmlformats.org/officeDocument/2006/relationships/tags" Target="../tags/tag452.xml"/><Relationship Id="rId10" Type="http://schemas.openxmlformats.org/officeDocument/2006/relationships/tags" Target="../tags/tag459.xml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9" Type="http://schemas.openxmlformats.org/officeDocument/2006/relationships/tags" Target="../tags/tag466.xml"/><Relationship Id="rId8" Type="http://schemas.openxmlformats.org/officeDocument/2006/relationships/tags" Target="../tags/tag465.xml"/><Relationship Id="rId7" Type="http://schemas.openxmlformats.org/officeDocument/2006/relationships/tags" Target="../tags/tag464.xml"/><Relationship Id="rId6" Type="http://schemas.openxmlformats.org/officeDocument/2006/relationships/image" Target="../media/image1.emf"/><Relationship Id="rId5" Type="http://schemas.openxmlformats.org/officeDocument/2006/relationships/tags" Target="../tags/tag463.xml"/><Relationship Id="rId4" Type="http://schemas.openxmlformats.org/officeDocument/2006/relationships/tags" Target="../tags/tag462.xml"/><Relationship Id="rId3" Type="http://schemas.openxmlformats.org/officeDocument/2006/relationships/tags" Target="../tags/tag461.xml"/><Relationship Id="rId2" Type="http://schemas.openxmlformats.org/officeDocument/2006/relationships/tags" Target="../tags/tag460.xml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image" Target="../media/image1.emf"/><Relationship Id="rId4" Type="http://schemas.openxmlformats.org/officeDocument/2006/relationships/tags" Target="../tags/tag469.xml"/><Relationship Id="rId3" Type="http://schemas.openxmlformats.org/officeDocument/2006/relationships/tags" Target="../tags/tag468.xml"/><Relationship Id="rId2" Type="http://schemas.openxmlformats.org/officeDocument/2006/relationships/tags" Target="../tags/tag467.xml"/><Relationship Id="rId10" Type="http://schemas.openxmlformats.org/officeDocument/2006/relationships/tags" Target="../tags/tag474.xml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7" Type="http://schemas.openxmlformats.org/officeDocument/2006/relationships/tags" Target="../tags/tag480.xml"/><Relationship Id="rId6" Type="http://schemas.openxmlformats.org/officeDocument/2006/relationships/tags" Target="../tags/tag479.xml"/><Relationship Id="rId5" Type="http://schemas.openxmlformats.org/officeDocument/2006/relationships/tags" Target="../tags/tag478.xml"/><Relationship Id="rId4" Type="http://schemas.openxmlformats.org/officeDocument/2006/relationships/tags" Target="../tags/tag477.xml"/><Relationship Id="rId3" Type="http://schemas.openxmlformats.org/officeDocument/2006/relationships/tags" Target="../tags/tag476.xml"/><Relationship Id="rId2" Type="http://schemas.openxmlformats.org/officeDocument/2006/relationships/tags" Target="../tags/tag475.xml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tags" Target="../tags/tag486.xml"/><Relationship Id="rId7" Type="http://schemas.openxmlformats.org/officeDocument/2006/relationships/tags" Target="../tags/tag485.xml"/><Relationship Id="rId6" Type="http://schemas.openxmlformats.org/officeDocument/2006/relationships/tags" Target="../tags/tag484.xml"/><Relationship Id="rId5" Type="http://schemas.openxmlformats.org/officeDocument/2006/relationships/image" Target="../media/image1.emf"/><Relationship Id="rId4" Type="http://schemas.openxmlformats.org/officeDocument/2006/relationships/tags" Target="../tags/tag483.xml"/><Relationship Id="rId3" Type="http://schemas.openxmlformats.org/officeDocument/2006/relationships/tags" Target="../tags/tag482.xml"/><Relationship Id="rId2" Type="http://schemas.openxmlformats.org/officeDocument/2006/relationships/tags" Target="../tags/tag481.xml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tags" Target="../tags/tag492.xml"/><Relationship Id="rId7" Type="http://schemas.openxmlformats.org/officeDocument/2006/relationships/tags" Target="../tags/tag491.xml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4" Type="http://schemas.openxmlformats.org/officeDocument/2006/relationships/image" Target="../media/image1.emf"/><Relationship Id="rId3" Type="http://schemas.openxmlformats.org/officeDocument/2006/relationships/tags" Target="../tags/tag488.xml"/><Relationship Id="rId2" Type="http://schemas.openxmlformats.org/officeDocument/2006/relationships/tags" Target="../tags/tag487.xml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tags" Target="../tags/tag498.xml"/><Relationship Id="rId7" Type="http://schemas.openxmlformats.org/officeDocument/2006/relationships/tags" Target="../tags/tag497.xml"/><Relationship Id="rId6" Type="http://schemas.openxmlformats.org/officeDocument/2006/relationships/tags" Target="../tags/tag496.xml"/><Relationship Id="rId5" Type="http://schemas.openxmlformats.org/officeDocument/2006/relationships/tags" Target="../tags/tag495.xml"/><Relationship Id="rId4" Type="http://schemas.openxmlformats.org/officeDocument/2006/relationships/image" Target="../media/image1.emf"/><Relationship Id="rId3" Type="http://schemas.openxmlformats.org/officeDocument/2006/relationships/tags" Target="../tags/tag494.xml"/><Relationship Id="rId2" Type="http://schemas.openxmlformats.org/officeDocument/2006/relationships/tags" Target="../tags/tag493.xml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9" Type="http://schemas.openxmlformats.org/officeDocument/2006/relationships/tags" Target="../tags/tag505.xml"/><Relationship Id="rId8" Type="http://schemas.openxmlformats.org/officeDocument/2006/relationships/tags" Target="../tags/tag504.xml"/><Relationship Id="rId7" Type="http://schemas.openxmlformats.org/officeDocument/2006/relationships/tags" Target="../tags/tag503.xml"/><Relationship Id="rId6" Type="http://schemas.openxmlformats.org/officeDocument/2006/relationships/tags" Target="../tags/tag502.xml"/><Relationship Id="rId5" Type="http://schemas.openxmlformats.org/officeDocument/2006/relationships/image" Target="../media/image1.emf"/><Relationship Id="rId4" Type="http://schemas.openxmlformats.org/officeDocument/2006/relationships/tags" Target="../tags/tag501.xml"/><Relationship Id="rId3" Type="http://schemas.openxmlformats.org/officeDocument/2006/relationships/tags" Target="../tags/tag500.xml"/><Relationship Id="rId2" Type="http://schemas.openxmlformats.org/officeDocument/2006/relationships/tags" Target="../tags/tag499.xml"/><Relationship Id="rId10" Type="http://schemas.openxmlformats.org/officeDocument/2006/relationships/tags" Target="../tags/tag506.xml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9" Type="http://schemas.openxmlformats.org/officeDocument/2006/relationships/tags" Target="../tags/tag519.xml"/><Relationship Id="rId8" Type="http://schemas.openxmlformats.org/officeDocument/2006/relationships/tags" Target="../tags/tag518.xml"/><Relationship Id="rId7" Type="http://schemas.openxmlformats.org/officeDocument/2006/relationships/tags" Target="../tags/tag517.xml"/><Relationship Id="rId6" Type="http://schemas.openxmlformats.org/officeDocument/2006/relationships/tags" Target="../tags/tag516.xml"/><Relationship Id="rId5" Type="http://schemas.openxmlformats.org/officeDocument/2006/relationships/tags" Target="../tags/tag515.xml"/><Relationship Id="rId4" Type="http://schemas.openxmlformats.org/officeDocument/2006/relationships/image" Target="../media/image1.emf"/><Relationship Id="rId3" Type="http://schemas.openxmlformats.org/officeDocument/2006/relationships/tags" Target="../tags/tag514.xml"/><Relationship Id="rId2" Type="http://schemas.openxmlformats.org/officeDocument/2006/relationships/tags" Target="../tags/tag513.xml"/><Relationship Id="rId12" Type="http://schemas.openxmlformats.org/officeDocument/2006/relationships/tags" Target="../tags/tag522.xml"/><Relationship Id="rId11" Type="http://schemas.openxmlformats.org/officeDocument/2006/relationships/tags" Target="../tags/tag521.xml"/><Relationship Id="rId10" Type="http://schemas.openxmlformats.org/officeDocument/2006/relationships/tags" Target="../tags/tag520.xml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7" Type="http://schemas.openxmlformats.org/officeDocument/2006/relationships/tags" Target="../tags/tag527.xml"/><Relationship Id="rId6" Type="http://schemas.openxmlformats.org/officeDocument/2006/relationships/tags" Target="../tags/tag526.xml"/><Relationship Id="rId5" Type="http://schemas.openxmlformats.org/officeDocument/2006/relationships/tags" Target="../tags/tag525.xml"/><Relationship Id="rId4" Type="http://schemas.openxmlformats.org/officeDocument/2006/relationships/image" Target="../media/image1.emf"/><Relationship Id="rId3" Type="http://schemas.openxmlformats.org/officeDocument/2006/relationships/tags" Target="../tags/tag524.xml"/><Relationship Id="rId2" Type="http://schemas.openxmlformats.org/officeDocument/2006/relationships/tags" Target="../tags/tag523.xml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534.xml"/><Relationship Id="rId7" Type="http://schemas.openxmlformats.org/officeDocument/2006/relationships/tags" Target="../tags/tag533.xml"/><Relationship Id="rId6" Type="http://schemas.openxmlformats.org/officeDocument/2006/relationships/tags" Target="../tags/tag532.xml"/><Relationship Id="rId5" Type="http://schemas.openxmlformats.org/officeDocument/2006/relationships/tags" Target="../tags/tag531.xml"/><Relationship Id="rId4" Type="http://schemas.openxmlformats.org/officeDocument/2006/relationships/tags" Target="../tags/tag530.xml"/><Relationship Id="rId3" Type="http://schemas.openxmlformats.org/officeDocument/2006/relationships/tags" Target="../tags/tag529.xml"/><Relationship Id="rId2" Type="http://schemas.openxmlformats.org/officeDocument/2006/relationships/tags" Target="../tags/tag528.xml"/><Relationship Id="rId12" Type="http://schemas.openxmlformats.org/officeDocument/2006/relationships/tags" Target="../tags/tag537.xml"/><Relationship Id="rId11" Type="http://schemas.openxmlformats.org/officeDocument/2006/relationships/tags" Target="../tags/tag536.xml"/><Relationship Id="rId10" Type="http://schemas.openxmlformats.org/officeDocument/2006/relationships/tags" Target="../tags/tag535.xml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9" Type="http://schemas.openxmlformats.org/officeDocument/2006/relationships/tags" Target="../tags/tag544.xml"/><Relationship Id="rId8" Type="http://schemas.openxmlformats.org/officeDocument/2006/relationships/tags" Target="../tags/tag543.xml"/><Relationship Id="rId7" Type="http://schemas.openxmlformats.org/officeDocument/2006/relationships/tags" Target="../tags/tag542.xml"/><Relationship Id="rId6" Type="http://schemas.openxmlformats.org/officeDocument/2006/relationships/image" Target="../media/image1.emf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3" Type="http://schemas.openxmlformats.org/officeDocument/2006/relationships/tags" Target="../tags/tag539.xml"/><Relationship Id="rId2" Type="http://schemas.openxmlformats.org/officeDocument/2006/relationships/tags" Target="../tags/tag538.xml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9" Type="http://schemas.openxmlformats.org/officeDocument/2006/relationships/tags" Target="../tags/tag551.xml"/><Relationship Id="rId8" Type="http://schemas.openxmlformats.org/officeDocument/2006/relationships/tags" Target="../tags/tag550.xml"/><Relationship Id="rId7" Type="http://schemas.openxmlformats.org/officeDocument/2006/relationships/tags" Target="../tags/tag549.xml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" Type="http://schemas.openxmlformats.org/officeDocument/2006/relationships/image" Target="../media/image1.emf"/><Relationship Id="rId3" Type="http://schemas.openxmlformats.org/officeDocument/2006/relationships/tags" Target="../tags/tag546.xml"/><Relationship Id="rId2" Type="http://schemas.openxmlformats.org/officeDocument/2006/relationships/tags" Target="../tags/tag545.xml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tags" Target="../tags/tag557.xml"/><Relationship Id="rId7" Type="http://schemas.openxmlformats.org/officeDocument/2006/relationships/tags" Target="../tags/tag556.xml"/><Relationship Id="rId6" Type="http://schemas.openxmlformats.org/officeDocument/2006/relationships/tags" Target="../tags/tag555.xml"/><Relationship Id="rId5" Type="http://schemas.openxmlformats.org/officeDocument/2006/relationships/image" Target="../media/image3.jpeg"/><Relationship Id="rId4" Type="http://schemas.openxmlformats.org/officeDocument/2006/relationships/tags" Target="../tags/tag554.xml"/><Relationship Id="rId3" Type="http://schemas.openxmlformats.org/officeDocument/2006/relationships/tags" Target="../tags/tag553.xml"/><Relationship Id="rId2" Type="http://schemas.openxmlformats.org/officeDocument/2006/relationships/tags" Target="../tags/tag552.xml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4" Type="http://schemas.openxmlformats.org/officeDocument/2006/relationships/tags" Target="../tags/tag560.xml"/><Relationship Id="rId3" Type="http://schemas.openxmlformats.org/officeDocument/2006/relationships/tags" Target="../tags/tag559.xml"/><Relationship Id="rId2" Type="http://schemas.openxmlformats.org/officeDocument/2006/relationships/tags" Target="../tags/tag558.xml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image" Target="../media/image1.emf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9" Type="http://schemas.openxmlformats.org/officeDocument/2006/relationships/tags" Target="../tags/tag567.xml"/><Relationship Id="rId8" Type="http://schemas.openxmlformats.org/officeDocument/2006/relationships/tags" Target="../tags/tag566.xml"/><Relationship Id="rId7" Type="http://schemas.openxmlformats.org/officeDocument/2006/relationships/tags" Target="../tags/tag565.xml"/><Relationship Id="rId6" Type="http://schemas.openxmlformats.org/officeDocument/2006/relationships/tags" Target="../tags/tag564.xml"/><Relationship Id="rId5" Type="http://schemas.openxmlformats.org/officeDocument/2006/relationships/tags" Target="../tags/tag563.xml"/><Relationship Id="rId4" Type="http://schemas.openxmlformats.org/officeDocument/2006/relationships/image" Target="../media/image1.emf"/><Relationship Id="rId3" Type="http://schemas.openxmlformats.org/officeDocument/2006/relationships/tags" Target="../tags/tag562.xml"/><Relationship Id="rId2" Type="http://schemas.openxmlformats.org/officeDocument/2006/relationships/tags" Target="../tags/tag561.xml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9" Type="http://schemas.openxmlformats.org/officeDocument/2006/relationships/tags" Target="../tags/tag574.xml"/><Relationship Id="rId8" Type="http://schemas.openxmlformats.org/officeDocument/2006/relationships/tags" Target="../tags/tag573.xml"/><Relationship Id="rId7" Type="http://schemas.openxmlformats.org/officeDocument/2006/relationships/tags" Target="../tags/tag572.xml"/><Relationship Id="rId6" Type="http://schemas.openxmlformats.org/officeDocument/2006/relationships/tags" Target="../tags/tag571.xml"/><Relationship Id="rId5" Type="http://schemas.openxmlformats.org/officeDocument/2006/relationships/tags" Target="../tags/tag570.xml"/><Relationship Id="rId4" Type="http://schemas.openxmlformats.org/officeDocument/2006/relationships/image" Target="../media/image1.emf"/><Relationship Id="rId3" Type="http://schemas.openxmlformats.org/officeDocument/2006/relationships/tags" Target="../tags/tag569.xml"/><Relationship Id="rId2" Type="http://schemas.openxmlformats.org/officeDocument/2006/relationships/tags" Target="../tags/tag568.xml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7" Type="http://schemas.openxmlformats.org/officeDocument/2006/relationships/tags" Target="../tags/tag579.xml"/><Relationship Id="rId6" Type="http://schemas.openxmlformats.org/officeDocument/2006/relationships/tags" Target="../tags/tag578.xml"/><Relationship Id="rId5" Type="http://schemas.openxmlformats.org/officeDocument/2006/relationships/tags" Target="../tags/tag577.xml"/><Relationship Id="rId4" Type="http://schemas.openxmlformats.org/officeDocument/2006/relationships/image" Target="../media/image1.emf"/><Relationship Id="rId3" Type="http://schemas.openxmlformats.org/officeDocument/2006/relationships/tags" Target="../tags/tag576.xml"/><Relationship Id="rId2" Type="http://schemas.openxmlformats.org/officeDocument/2006/relationships/tags" Target="../tags/tag575.xml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9" Type="http://schemas.openxmlformats.org/officeDocument/2006/relationships/tags" Target="../tags/tag586.xml"/><Relationship Id="rId8" Type="http://schemas.openxmlformats.org/officeDocument/2006/relationships/tags" Target="../tags/tag585.xml"/><Relationship Id="rId7" Type="http://schemas.openxmlformats.org/officeDocument/2006/relationships/tags" Target="../tags/tag584.xml"/><Relationship Id="rId6" Type="http://schemas.openxmlformats.org/officeDocument/2006/relationships/tags" Target="../tags/tag583.xml"/><Relationship Id="rId5" Type="http://schemas.openxmlformats.org/officeDocument/2006/relationships/tags" Target="../tags/tag582.xml"/><Relationship Id="rId4" Type="http://schemas.openxmlformats.org/officeDocument/2006/relationships/image" Target="../media/image1.emf"/><Relationship Id="rId3" Type="http://schemas.openxmlformats.org/officeDocument/2006/relationships/tags" Target="../tags/tag581.xml"/><Relationship Id="rId2" Type="http://schemas.openxmlformats.org/officeDocument/2006/relationships/tags" Target="../tags/tag580.xml"/><Relationship Id="rId10" Type="http://schemas.openxmlformats.org/officeDocument/2006/relationships/tags" Target="../tags/tag587.xml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9" Type="http://schemas.openxmlformats.org/officeDocument/2006/relationships/tags" Target="../tags/tag594.xml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image" Target="../media/image1.emf"/><Relationship Id="rId5" Type="http://schemas.openxmlformats.org/officeDocument/2006/relationships/tags" Target="../tags/tag591.xml"/><Relationship Id="rId4" Type="http://schemas.openxmlformats.org/officeDocument/2006/relationships/tags" Target="../tags/tag590.xml"/><Relationship Id="rId3" Type="http://schemas.openxmlformats.org/officeDocument/2006/relationships/tags" Target="../tags/tag589.xml"/><Relationship Id="rId2" Type="http://schemas.openxmlformats.org/officeDocument/2006/relationships/tags" Target="../tags/tag588.xml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9" Type="http://schemas.openxmlformats.org/officeDocument/2006/relationships/tags" Target="../tags/tag601.xml"/><Relationship Id="rId8" Type="http://schemas.openxmlformats.org/officeDocument/2006/relationships/tags" Target="../tags/tag600.xml"/><Relationship Id="rId7" Type="http://schemas.openxmlformats.org/officeDocument/2006/relationships/tags" Target="../tags/tag599.xml"/><Relationship Id="rId6" Type="http://schemas.openxmlformats.org/officeDocument/2006/relationships/tags" Target="../tags/tag598.xml"/><Relationship Id="rId5" Type="http://schemas.openxmlformats.org/officeDocument/2006/relationships/image" Target="../media/image1.emf"/><Relationship Id="rId4" Type="http://schemas.openxmlformats.org/officeDocument/2006/relationships/tags" Target="../tags/tag597.xml"/><Relationship Id="rId3" Type="http://schemas.openxmlformats.org/officeDocument/2006/relationships/tags" Target="../tags/tag596.xml"/><Relationship Id="rId2" Type="http://schemas.openxmlformats.org/officeDocument/2006/relationships/tags" Target="../tags/tag595.xml"/><Relationship Id="rId10" Type="http://schemas.openxmlformats.org/officeDocument/2006/relationships/tags" Target="../tags/tag602.xml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7" Type="http://schemas.openxmlformats.org/officeDocument/2006/relationships/tags" Target="../tags/tag608.xml"/><Relationship Id="rId6" Type="http://schemas.openxmlformats.org/officeDocument/2006/relationships/tags" Target="../tags/tag607.xml"/><Relationship Id="rId5" Type="http://schemas.openxmlformats.org/officeDocument/2006/relationships/tags" Target="../tags/tag606.xml"/><Relationship Id="rId4" Type="http://schemas.openxmlformats.org/officeDocument/2006/relationships/tags" Target="../tags/tag605.xml"/><Relationship Id="rId3" Type="http://schemas.openxmlformats.org/officeDocument/2006/relationships/tags" Target="../tags/tag604.xml"/><Relationship Id="rId2" Type="http://schemas.openxmlformats.org/officeDocument/2006/relationships/tags" Target="../tags/tag603.xml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tags" Target="../tags/tag614.xml"/><Relationship Id="rId7" Type="http://schemas.openxmlformats.org/officeDocument/2006/relationships/tags" Target="../tags/tag613.xml"/><Relationship Id="rId6" Type="http://schemas.openxmlformats.org/officeDocument/2006/relationships/tags" Target="../tags/tag612.xml"/><Relationship Id="rId5" Type="http://schemas.openxmlformats.org/officeDocument/2006/relationships/image" Target="../media/image1.emf"/><Relationship Id="rId4" Type="http://schemas.openxmlformats.org/officeDocument/2006/relationships/tags" Target="../tags/tag611.xml"/><Relationship Id="rId3" Type="http://schemas.openxmlformats.org/officeDocument/2006/relationships/tags" Target="../tags/tag610.xml"/><Relationship Id="rId2" Type="http://schemas.openxmlformats.org/officeDocument/2006/relationships/tags" Target="../tags/tag609.xml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tags" Target="../tags/tag620.xml"/><Relationship Id="rId7" Type="http://schemas.openxmlformats.org/officeDocument/2006/relationships/tags" Target="../tags/tag619.xml"/><Relationship Id="rId6" Type="http://schemas.openxmlformats.org/officeDocument/2006/relationships/tags" Target="../tags/tag618.xml"/><Relationship Id="rId5" Type="http://schemas.openxmlformats.org/officeDocument/2006/relationships/tags" Target="../tags/tag617.xml"/><Relationship Id="rId4" Type="http://schemas.openxmlformats.org/officeDocument/2006/relationships/image" Target="../media/image1.emf"/><Relationship Id="rId3" Type="http://schemas.openxmlformats.org/officeDocument/2006/relationships/tags" Target="../tags/tag616.xml"/><Relationship Id="rId2" Type="http://schemas.openxmlformats.org/officeDocument/2006/relationships/tags" Target="../tags/tag615.xml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tags" Target="../tags/tag626.xml"/><Relationship Id="rId7" Type="http://schemas.openxmlformats.org/officeDocument/2006/relationships/tags" Target="../tags/tag625.xml"/><Relationship Id="rId6" Type="http://schemas.openxmlformats.org/officeDocument/2006/relationships/tags" Target="../tags/tag624.xml"/><Relationship Id="rId5" Type="http://schemas.openxmlformats.org/officeDocument/2006/relationships/tags" Target="../tags/tag623.xml"/><Relationship Id="rId4" Type="http://schemas.openxmlformats.org/officeDocument/2006/relationships/image" Target="../media/image1.emf"/><Relationship Id="rId3" Type="http://schemas.openxmlformats.org/officeDocument/2006/relationships/tags" Target="../tags/tag622.xml"/><Relationship Id="rId2" Type="http://schemas.openxmlformats.org/officeDocument/2006/relationships/tags" Target="../tags/tag621.xml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62.xml"/><Relationship Id="rId8" Type="http://schemas.openxmlformats.org/officeDocument/2006/relationships/tags" Target="../tags/tag61.xml"/><Relationship Id="rId7" Type="http://schemas.openxmlformats.org/officeDocument/2006/relationships/tags" Target="../tags/tag60.xml"/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image" Target="../media/image1.emf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9" Type="http://schemas.openxmlformats.org/officeDocument/2006/relationships/tags" Target="../tags/tag633.xml"/><Relationship Id="rId8" Type="http://schemas.openxmlformats.org/officeDocument/2006/relationships/tags" Target="../tags/tag632.xml"/><Relationship Id="rId7" Type="http://schemas.openxmlformats.org/officeDocument/2006/relationships/tags" Target="../tags/tag631.xml"/><Relationship Id="rId6" Type="http://schemas.openxmlformats.org/officeDocument/2006/relationships/tags" Target="../tags/tag630.xml"/><Relationship Id="rId5" Type="http://schemas.openxmlformats.org/officeDocument/2006/relationships/image" Target="../media/image1.emf"/><Relationship Id="rId4" Type="http://schemas.openxmlformats.org/officeDocument/2006/relationships/tags" Target="../tags/tag629.xml"/><Relationship Id="rId3" Type="http://schemas.openxmlformats.org/officeDocument/2006/relationships/tags" Target="../tags/tag628.xml"/><Relationship Id="rId2" Type="http://schemas.openxmlformats.org/officeDocument/2006/relationships/tags" Target="../tags/tag627.xml"/><Relationship Id="rId10" Type="http://schemas.openxmlformats.org/officeDocument/2006/relationships/tags" Target="../tags/tag634.xml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434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3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5365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5366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6391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3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5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8436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9460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9462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048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7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1509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22532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4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2535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7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6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45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5609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7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26628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6631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6633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1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27652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27655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8677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3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0724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0727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7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1748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1751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277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5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3797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3798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77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9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4823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5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7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6868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7892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7894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891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9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9941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40964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6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0967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9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8196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8199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8201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9220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9223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420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1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4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2473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1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63492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3495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3497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5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4516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4519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45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5541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7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7588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7591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1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8612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8615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963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9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0661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0662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3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687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09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11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3732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4756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4758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57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3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6805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7828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0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7831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3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1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2292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2295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3316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3319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128.xml"/><Relationship Id="rId23" Type="http://schemas.openxmlformats.org/officeDocument/2006/relationships/tags" Target="../tags/tag127.xml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23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5" Type="http://schemas.openxmlformats.org/officeDocument/2006/relationships/theme" Target="../theme/theme2.xml"/><Relationship Id="rId24" Type="http://schemas.openxmlformats.org/officeDocument/2006/relationships/tags" Target="../tags/tag256.xml"/><Relationship Id="rId23" Type="http://schemas.openxmlformats.org/officeDocument/2006/relationships/tags" Target="../tags/tag255.xml"/><Relationship Id="rId22" Type="http://schemas.openxmlformats.org/officeDocument/2006/relationships/tags" Target="../tags/tag254.xml"/><Relationship Id="rId21" Type="http://schemas.openxmlformats.org/officeDocument/2006/relationships/tags" Target="../tags/tag253.xml"/><Relationship Id="rId20" Type="http://schemas.openxmlformats.org/officeDocument/2006/relationships/tags" Target="../tags/tag252.xml"/><Relationship Id="rId2" Type="http://schemas.openxmlformats.org/officeDocument/2006/relationships/slideLayout" Target="../slideLayouts/slideLayout20.xml"/><Relationship Id="rId19" Type="http://schemas.openxmlformats.org/officeDocument/2006/relationships/tags" Target="../tags/tag251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5" Type="http://schemas.openxmlformats.org/officeDocument/2006/relationships/theme" Target="../theme/theme3.xml"/><Relationship Id="rId24" Type="http://schemas.openxmlformats.org/officeDocument/2006/relationships/tags" Target="../tags/tag384.xml"/><Relationship Id="rId23" Type="http://schemas.openxmlformats.org/officeDocument/2006/relationships/tags" Target="../tags/tag383.xml"/><Relationship Id="rId22" Type="http://schemas.openxmlformats.org/officeDocument/2006/relationships/tags" Target="../tags/tag382.xml"/><Relationship Id="rId21" Type="http://schemas.openxmlformats.org/officeDocument/2006/relationships/tags" Target="../tags/tag381.xml"/><Relationship Id="rId20" Type="http://schemas.openxmlformats.org/officeDocument/2006/relationships/tags" Target="../tags/tag380.xml"/><Relationship Id="rId2" Type="http://schemas.openxmlformats.org/officeDocument/2006/relationships/slideLayout" Target="../slideLayouts/slideLayout38.xml"/><Relationship Id="rId19" Type="http://schemas.openxmlformats.org/officeDocument/2006/relationships/tags" Target="../tags/tag379.xml"/><Relationship Id="rId18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7.xml"/><Relationship Id="rId25" Type="http://schemas.openxmlformats.org/officeDocument/2006/relationships/theme" Target="../theme/theme4.xml"/><Relationship Id="rId24" Type="http://schemas.openxmlformats.org/officeDocument/2006/relationships/tags" Target="../tags/tag512.xml"/><Relationship Id="rId23" Type="http://schemas.openxmlformats.org/officeDocument/2006/relationships/tags" Target="../tags/tag511.xml"/><Relationship Id="rId22" Type="http://schemas.openxmlformats.org/officeDocument/2006/relationships/tags" Target="../tags/tag510.xml"/><Relationship Id="rId21" Type="http://schemas.openxmlformats.org/officeDocument/2006/relationships/tags" Target="../tags/tag509.xml"/><Relationship Id="rId20" Type="http://schemas.openxmlformats.org/officeDocument/2006/relationships/tags" Target="../tags/tag508.xml"/><Relationship Id="rId2" Type="http://schemas.openxmlformats.org/officeDocument/2006/relationships/slideLayout" Target="../slideLayouts/slideLayout56.xml"/><Relationship Id="rId19" Type="http://schemas.openxmlformats.org/officeDocument/2006/relationships/tags" Target="../tags/tag507.xml"/><Relationship Id="rId18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1.xml"/><Relationship Id="rId8" Type="http://schemas.openxmlformats.org/officeDocument/2006/relationships/slideLayout" Target="../slideLayouts/slideLayout80.xml"/><Relationship Id="rId7" Type="http://schemas.openxmlformats.org/officeDocument/2006/relationships/slideLayout" Target="../slideLayouts/slideLayout79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5.xml"/><Relationship Id="rId25" Type="http://schemas.openxmlformats.org/officeDocument/2006/relationships/theme" Target="../theme/theme5.xml"/><Relationship Id="rId24" Type="http://schemas.openxmlformats.org/officeDocument/2006/relationships/tags" Target="../tags/tag640.xml"/><Relationship Id="rId23" Type="http://schemas.openxmlformats.org/officeDocument/2006/relationships/tags" Target="../tags/tag639.xml"/><Relationship Id="rId22" Type="http://schemas.openxmlformats.org/officeDocument/2006/relationships/tags" Target="../tags/tag638.xml"/><Relationship Id="rId21" Type="http://schemas.openxmlformats.org/officeDocument/2006/relationships/tags" Target="../tags/tag637.xml"/><Relationship Id="rId20" Type="http://schemas.openxmlformats.org/officeDocument/2006/relationships/tags" Target="../tags/tag636.xml"/><Relationship Id="rId2" Type="http://schemas.openxmlformats.org/officeDocument/2006/relationships/slideLayout" Target="../slideLayouts/slideLayout74.xml"/><Relationship Id="rId19" Type="http://schemas.openxmlformats.org/officeDocument/2006/relationships/tags" Target="../tags/tag635.xml"/><Relationship Id="rId18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3.xml"/><Relationship Id="rId2" Type="http://schemas.openxmlformats.org/officeDocument/2006/relationships/tags" Target="../tags/tag642.xml"/><Relationship Id="rId1" Type="http://schemas.openxmlformats.org/officeDocument/2006/relationships/tags" Target="../tags/tag64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tags" Target="../tags/tag714.xml"/><Relationship Id="rId7" Type="http://schemas.openxmlformats.org/officeDocument/2006/relationships/tags" Target="../tags/tag713.xml"/><Relationship Id="rId6" Type="http://schemas.openxmlformats.org/officeDocument/2006/relationships/tags" Target="../tags/tag712.xml"/><Relationship Id="rId5" Type="http://schemas.openxmlformats.org/officeDocument/2006/relationships/tags" Target="../tags/tag711.xml"/><Relationship Id="rId4" Type="http://schemas.openxmlformats.org/officeDocument/2006/relationships/image" Target="../media/image1.emf"/><Relationship Id="rId3" Type="http://schemas.openxmlformats.org/officeDocument/2006/relationships/tags" Target="../tags/tag710.xml"/><Relationship Id="rId2" Type="http://schemas.openxmlformats.org/officeDocument/2006/relationships/tags" Target="../tags/tag709.xml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43.xml"/><Relationship Id="rId11" Type="http://schemas.openxmlformats.org/officeDocument/2006/relationships/tags" Target="../tags/tag715.xml"/><Relationship Id="rId10" Type="http://schemas.openxmlformats.org/officeDocument/2006/relationships/image" Target="../media/image15.png"/><Relationship Id="rId1" Type="http://schemas.openxmlformats.org/officeDocument/2006/relationships/tags" Target="../tags/tag70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722.xml"/><Relationship Id="rId7" Type="http://schemas.openxmlformats.org/officeDocument/2006/relationships/tags" Target="../tags/tag721.xml"/><Relationship Id="rId6" Type="http://schemas.openxmlformats.org/officeDocument/2006/relationships/tags" Target="../tags/tag720.xml"/><Relationship Id="rId5" Type="http://schemas.openxmlformats.org/officeDocument/2006/relationships/tags" Target="../tags/tag719.xml"/><Relationship Id="rId4" Type="http://schemas.openxmlformats.org/officeDocument/2006/relationships/image" Target="../media/image1.emf"/><Relationship Id="rId3" Type="http://schemas.openxmlformats.org/officeDocument/2006/relationships/tags" Target="../tags/tag718.xml"/><Relationship Id="rId2" Type="http://schemas.openxmlformats.org/officeDocument/2006/relationships/tags" Target="../tags/tag717.xml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23.xml"/><Relationship Id="rId1" Type="http://schemas.openxmlformats.org/officeDocument/2006/relationships/tags" Target="../tags/tag716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730.xml"/><Relationship Id="rId7" Type="http://schemas.openxmlformats.org/officeDocument/2006/relationships/tags" Target="../tags/tag729.xml"/><Relationship Id="rId6" Type="http://schemas.openxmlformats.org/officeDocument/2006/relationships/tags" Target="../tags/tag728.xml"/><Relationship Id="rId5" Type="http://schemas.openxmlformats.org/officeDocument/2006/relationships/tags" Target="../tags/tag727.xml"/><Relationship Id="rId4" Type="http://schemas.openxmlformats.org/officeDocument/2006/relationships/image" Target="../media/image1.emf"/><Relationship Id="rId3" Type="http://schemas.openxmlformats.org/officeDocument/2006/relationships/tags" Target="../tags/tag726.xml"/><Relationship Id="rId2" Type="http://schemas.openxmlformats.org/officeDocument/2006/relationships/tags" Target="../tags/tag725.xml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31.xml"/><Relationship Id="rId1" Type="http://schemas.openxmlformats.org/officeDocument/2006/relationships/tags" Target="../tags/tag72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tags" Target="../tags/tag738.xml"/><Relationship Id="rId7" Type="http://schemas.openxmlformats.org/officeDocument/2006/relationships/tags" Target="../tags/tag737.xml"/><Relationship Id="rId6" Type="http://schemas.openxmlformats.org/officeDocument/2006/relationships/tags" Target="../tags/tag736.xml"/><Relationship Id="rId5" Type="http://schemas.openxmlformats.org/officeDocument/2006/relationships/tags" Target="../tags/tag735.xml"/><Relationship Id="rId4" Type="http://schemas.openxmlformats.org/officeDocument/2006/relationships/image" Target="../media/image1.emf"/><Relationship Id="rId3" Type="http://schemas.openxmlformats.org/officeDocument/2006/relationships/tags" Target="../tags/tag734.xml"/><Relationship Id="rId2" Type="http://schemas.openxmlformats.org/officeDocument/2006/relationships/tags" Target="../tags/tag733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39.xml"/><Relationship Id="rId1" Type="http://schemas.openxmlformats.org/officeDocument/2006/relationships/tags" Target="../tags/tag73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tags" Target="../tags/tag746.xml"/><Relationship Id="rId7" Type="http://schemas.openxmlformats.org/officeDocument/2006/relationships/tags" Target="../tags/tag745.xml"/><Relationship Id="rId6" Type="http://schemas.openxmlformats.org/officeDocument/2006/relationships/tags" Target="../tags/tag744.xml"/><Relationship Id="rId5" Type="http://schemas.openxmlformats.org/officeDocument/2006/relationships/tags" Target="../tags/tag743.xml"/><Relationship Id="rId4" Type="http://schemas.openxmlformats.org/officeDocument/2006/relationships/image" Target="../media/image1.emf"/><Relationship Id="rId3" Type="http://schemas.openxmlformats.org/officeDocument/2006/relationships/tags" Target="../tags/tag742.xml"/><Relationship Id="rId2" Type="http://schemas.openxmlformats.org/officeDocument/2006/relationships/tags" Target="../tags/tag741.xml"/><Relationship Id="rId11" Type="http://schemas.openxmlformats.org/officeDocument/2006/relationships/slideLayout" Target="../slideLayouts/slideLayout43.xml"/><Relationship Id="rId10" Type="http://schemas.openxmlformats.org/officeDocument/2006/relationships/tags" Target="../tags/tag747.xml"/><Relationship Id="rId1" Type="http://schemas.openxmlformats.org/officeDocument/2006/relationships/tags" Target="../tags/tag74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tags" Target="../tags/tag754.xml"/><Relationship Id="rId7" Type="http://schemas.openxmlformats.org/officeDocument/2006/relationships/tags" Target="../tags/tag753.xml"/><Relationship Id="rId6" Type="http://schemas.openxmlformats.org/officeDocument/2006/relationships/tags" Target="../tags/tag752.xml"/><Relationship Id="rId5" Type="http://schemas.openxmlformats.org/officeDocument/2006/relationships/tags" Target="../tags/tag751.xml"/><Relationship Id="rId4" Type="http://schemas.openxmlformats.org/officeDocument/2006/relationships/image" Target="../media/image1.emf"/><Relationship Id="rId3" Type="http://schemas.openxmlformats.org/officeDocument/2006/relationships/tags" Target="../tags/tag750.xml"/><Relationship Id="rId2" Type="http://schemas.openxmlformats.org/officeDocument/2006/relationships/tags" Target="../tags/tag749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755.xml"/><Relationship Id="rId10" Type="http://schemas.openxmlformats.org/officeDocument/2006/relationships/image" Target="../media/image20.png"/><Relationship Id="rId1" Type="http://schemas.openxmlformats.org/officeDocument/2006/relationships/tags" Target="../tags/tag748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1.xml"/><Relationship Id="rId3" Type="http://schemas.openxmlformats.org/officeDocument/2006/relationships/themeOverride" Target="../theme/themeOverride1.xml"/><Relationship Id="rId2" Type="http://schemas.openxmlformats.org/officeDocument/2006/relationships/tags" Target="../tags/tag757.xml"/><Relationship Id="rId1" Type="http://schemas.openxmlformats.org/officeDocument/2006/relationships/tags" Target="../tags/tag75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650.xml"/><Relationship Id="rId7" Type="http://schemas.openxmlformats.org/officeDocument/2006/relationships/tags" Target="../tags/tag649.xml"/><Relationship Id="rId6" Type="http://schemas.openxmlformats.org/officeDocument/2006/relationships/tags" Target="../tags/tag648.xml"/><Relationship Id="rId5" Type="http://schemas.openxmlformats.org/officeDocument/2006/relationships/tags" Target="../tags/tag647.xml"/><Relationship Id="rId4" Type="http://schemas.openxmlformats.org/officeDocument/2006/relationships/image" Target="../media/image1.emf"/><Relationship Id="rId3" Type="http://schemas.openxmlformats.org/officeDocument/2006/relationships/tags" Target="../tags/tag646.xml"/><Relationship Id="rId2" Type="http://schemas.openxmlformats.org/officeDocument/2006/relationships/tags" Target="../tags/tag645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651.xml"/><Relationship Id="rId1" Type="http://schemas.openxmlformats.org/officeDocument/2006/relationships/tags" Target="../tags/tag64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59.xml"/><Relationship Id="rId8" Type="http://schemas.openxmlformats.org/officeDocument/2006/relationships/tags" Target="../tags/tag658.xml"/><Relationship Id="rId7" Type="http://schemas.openxmlformats.org/officeDocument/2006/relationships/tags" Target="../tags/tag657.xml"/><Relationship Id="rId6" Type="http://schemas.openxmlformats.org/officeDocument/2006/relationships/tags" Target="../tags/tag656.xml"/><Relationship Id="rId5" Type="http://schemas.openxmlformats.org/officeDocument/2006/relationships/tags" Target="../tags/tag655.xml"/><Relationship Id="rId4" Type="http://schemas.openxmlformats.org/officeDocument/2006/relationships/image" Target="../media/image1.emf"/><Relationship Id="rId3" Type="http://schemas.openxmlformats.org/officeDocument/2006/relationships/tags" Target="../tags/tag654.xml"/><Relationship Id="rId2" Type="http://schemas.openxmlformats.org/officeDocument/2006/relationships/tags" Target="../tags/tag653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65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tags" Target="../tags/tag666.xml"/><Relationship Id="rId7" Type="http://schemas.openxmlformats.org/officeDocument/2006/relationships/tags" Target="../tags/tag665.xml"/><Relationship Id="rId6" Type="http://schemas.openxmlformats.org/officeDocument/2006/relationships/tags" Target="../tags/tag664.xml"/><Relationship Id="rId5" Type="http://schemas.openxmlformats.org/officeDocument/2006/relationships/tags" Target="../tags/tag663.xml"/><Relationship Id="rId4" Type="http://schemas.openxmlformats.org/officeDocument/2006/relationships/image" Target="../media/image1.emf"/><Relationship Id="rId3" Type="http://schemas.openxmlformats.org/officeDocument/2006/relationships/tags" Target="../tags/tag662.xml"/><Relationship Id="rId2" Type="http://schemas.openxmlformats.org/officeDocument/2006/relationships/tags" Target="../tags/tag661.xml"/><Relationship Id="rId11" Type="http://schemas.openxmlformats.org/officeDocument/2006/relationships/slideLayout" Target="../slideLayouts/slideLayout61.xml"/><Relationship Id="rId10" Type="http://schemas.openxmlformats.org/officeDocument/2006/relationships/tags" Target="../tags/tag667.xml"/><Relationship Id="rId1" Type="http://schemas.openxmlformats.org/officeDocument/2006/relationships/tags" Target="../tags/tag66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674.xml"/><Relationship Id="rId7" Type="http://schemas.openxmlformats.org/officeDocument/2006/relationships/tags" Target="../tags/tag673.xml"/><Relationship Id="rId6" Type="http://schemas.openxmlformats.org/officeDocument/2006/relationships/tags" Target="../tags/tag672.xml"/><Relationship Id="rId5" Type="http://schemas.openxmlformats.org/officeDocument/2006/relationships/tags" Target="../tags/tag671.xml"/><Relationship Id="rId4" Type="http://schemas.openxmlformats.org/officeDocument/2006/relationships/image" Target="../media/image1.emf"/><Relationship Id="rId3" Type="http://schemas.openxmlformats.org/officeDocument/2006/relationships/tags" Target="../tags/tag670.xml"/><Relationship Id="rId2" Type="http://schemas.openxmlformats.org/officeDocument/2006/relationships/tags" Target="../tags/tag669.xml"/><Relationship Id="rId12" Type="http://schemas.openxmlformats.org/officeDocument/2006/relationships/slideLayout" Target="../slideLayouts/slideLayout61.xml"/><Relationship Id="rId11" Type="http://schemas.openxmlformats.org/officeDocument/2006/relationships/tags" Target="../tags/tag675.xml"/><Relationship Id="rId10" Type="http://schemas.openxmlformats.org/officeDocument/2006/relationships/image" Target="../media/image7.png"/><Relationship Id="rId1" Type="http://schemas.openxmlformats.org/officeDocument/2006/relationships/tags" Target="../tags/tag66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682.xml"/><Relationship Id="rId7" Type="http://schemas.openxmlformats.org/officeDocument/2006/relationships/tags" Target="../tags/tag681.xml"/><Relationship Id="rId6" Type="http://schemas.openxmlformats.org/officeDocument/2006/relationships/tags" Target="../tags/tag680.xml"/><Relationship Id="rId5" Type="http://schemas.openxmlformats.org/officeDocument/2006/relationships/tags" Target="../tags/tag679.xml"/><Relationship Id="rId4" Type="http://schemas.openxmlformats.org/officeDocument/2006/relationships/image" Target="../media/image1.emf"/><Relationship Id="rId3" Type="http://schemas.openxmlformats.org/officeDocument/2006/relationships/tags" Target="../tags/tag678.xml"/><Relationship Id="rId2" Type="http://schemas.openxmlformats.org/officeDocument/2006/relationships/tags" Target="../tags/tag677.xml"/><Relationship Id="rId12" Type="http://schemas.openxmlformats.org/officeDocument/2006/relationships/slideLayout" Target="../slideLayouts/slideLayout61.xml"/><Relationship Id="rId11" Type="http://schemas.openxmlformats.org/officeDocument/2006/relationships/tags" Target="../tags/tag683.xml"/><Relationship Id="rId10" Type="http://schemas.openxmlformats.org/officeDocument/2006/relationships/image" Target="../media/image8.png"/><Relationship Id="rId1" Type="http://schemas.openxmlformats.org/officeDocument/2006/relationships/tags" Target="../tags/tag67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tags" Target="../tags/tag690.xml"/><Relationship Id="rId7" Type="http://schemas.openxmlformats.org/officeDocument/2006/relationships/tags" Target="../tags/tag689.xml"/><Relationship Id="rId6" Type="http://schemas.openxmlformats.org/officeDocument/2006/relationships/tags" Target="../tags/tag688.xml"/><Relationship Id="rId5" Type="http://schemas.openxmlformats.org/officeDocument/2006/relationships/tags" Target="../tags/tag687.xml"/><Relationship Id="rId4" Type="http://schemas.openxmlformats.org/officeDocument/2006/relationships/image" Target="../media/image1.emf"/><Relationship Id="rId3" Type="http://schemas.openxmlformats.org/officeDocument/2006/relationships/tags" Target="../tags/tag686.xml"/><Relationship Id="rId2" Type="http://schemas.openxmlformats.org/officeDocument/2006/relationships/tags" Target="../tags/tag685.xml"/><Relationship Id="rId11" Type="http://schemas.openxmlformats.org/officeDocument/2006/relationships/slideLayout" Target="../slideLayouts/slideLayout61.xml"/><Relationship Id="rId10" Type="http://schemas.openxmlformats.org/officeDocument/2006/relationships/tags" Target="../tags/tag691.xml"/><Relationship Id="rId1" Type="http://schemas.openxmlformats.org/officeDocument/2006/relationships/tags" Target="../tags/tag68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698.xml"/><Relationship Id="rId7" Type="http://schemas.openxmlformats.org/officeDocument/2006/relationships/tags" Target="../tags/tag697.xml"/><Relationship Id="rId6" Type="http://schemas.openxmlformats.org/officeDocument/2006/relationships/tags" Target="../tags/tag696.xml"/><Relationship Id="rId5" Type="http://schemas.openxmlformats.org/officeDocument/2006/relationships/tags" Target="../tags/tag695.xml"/><Relationship Id="rId4" Type="http://schemas.openxmlformats.org/officeDocument/2006/relationships/image" Target="../media/image1.emf"/><Relationship Id="rId3" Type="http://schemas.openxmlformats.org/officeDocument/2006/relationships/tags" Target="../tags/tag694.xml"/><Relationship Id="rId2" Type="http://schemas.openxmlformats.org/officeDocument/2006/relationships/tags" Target="../tags/tag693.xml"/><Relationship Id="rId11" Type="http://schemas.openxmlformats.org/officeDocument/2006/relationships/slideLayout" Target="../slideLayouts/slideLayout25.xml"/><Relationship Id="rId10" Type="http://schemas.openxmlformats.org/officeDocument/2006/relationships/tags" Target="../tags/tag699.xml"/><Relationship Id="rId1" Type="http://schemas.openxmlformats.org/officeDocument/2006/relationships/tags" Target="../tags/tag69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tags" Target="../tags/tag706.xml"/><Relationship Id="rId7" Type="http://schemas.openxmlformats.org/officeDocument/2006/relationships/tags" Target="../tags/tag705.xml"/><Relationship Id="rId6" Type="http://schemas.openxmlformats.org/officeDocument/2006/relationships/tags" Target="../tags/tag704.xml"/><Relationship Id="rId5" Type="http://schemas.openxmlformats.org/officeDocument/2006/relationships/tags" Target="../tags/tag703.xml"/><Relationship Id="rId4" Type="http://schemas.openxmlformats.org/officeDocument/2006/relationships/image" Target="../media/image1.emf"/><Relationship Id="rId3" Type="http://schemas.openxmlformats.org/officeDocument/2006/relationships/tags" Target="../tags/tag702.xml"/><Relationship Id="rId2" Type="http://schemas.openxmlformats.org/officeDocument/2006/relationships/tags" Target="../tags/tag701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707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tags" Target="../tags/tag7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35113" y="3057525"/>
            <a:ext cx="6073775" cy="930275"/>
          </a:xfrm>
        </p:spPr>
        <p:txBody>
          <a:bodyPr lIns="90000" tIns="46800" rIns="90000" bIns="46800" anchor="b" anchorCtr="0">
            <a:normAutofit fontScale="90000"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5400" b="1" i="0" u="none" strike="noStrike" kern="1200" cap="none" spc="6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rPr>
              <a:t>江苏省人社一体化平台培训操作手册</a:t>
            </a:r>
            <a:endParaRPr kumimoji="0" lang="zh-CN" altLang="en-US" sz="5400" b="1" i="0" u="none" strike="noStrike" kern="1200" cap="none" spc="6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汉仪旗黑-85S" pitchFamily="18" charset="-122"/>
              <a:cs typeface="+mj-cs"/>
            </a:endParaRP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971925" y="4837113"/>
            <a:ext cx="6073775" cy="373063"/>
          </a:xfrm>
        </p:spPr>
        <p:txBody>
          <a:bodyPr lIns="90000" tIns="46800" rIns="90000" bIns="46800">
            <a:normAutofit fontScale="70000"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0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就业创业组</a:t>
            </a:r>
            <a:endParaRPr kumimoji="0" lang="zh-CN" altLang="en-US" sz="2400" b="0" i="0" u="none" strike="noStrike" kern="1200" cap="none" spc="2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841500"/>
            <a:ext cx="8232775" cy="35655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、学生下载江苏智慧人社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，进入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、点击右下角【我的】进入页面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650" y="2708910"/>
            <a:ext cx="3181985" cy="56578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7900" y="1341120"/>
            <a:ext cx="3401695" cy="6048375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8232775" cy="344106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、学生点击【注册】进入注册页面，根据页面内容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填写内容，勾选下放已阅读，点击【注册】进行相应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的注册操作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7945" y="1341120"/>
            <a:ext cx="3326130" cy="591502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8232775" cy="344106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、学生在【我的】页面点击右上角【登录】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进入登录页面选择登录方式，输入登录账号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进行登录操作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4435" y="1341120"/>
            <a:ext cx="3373120" cy="59982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48310" y="2061210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、学生登录江苏智慧人社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，有以下几种方法进入到个人申报页面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、页面正上面输入：求职创业补贴进行搜索，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、点击页面正下方的【服务】就业模块内容，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点击【就业补贴】可以看到求职创业补贴申报模块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2135" y="2348865"/>
            <a:ext cx="2726055" cy="484759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、学生进入求职创业补贴个人申报页面填写页面信息，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选择毕业生类型，点击下放的【上传材料】进行材料的上传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点击右下角【提交】按钮完成操作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30850" y="1844675"/>
            <a:ext cx="3168650" cy="685736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、学生申报提交之后可以在【我的】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【我的办件】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进入查询办件审核详情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查看办件流程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3895" y="2997200"/>
            <a:ext cx="3041650" cy="54082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5076190" y="1290955"/>
            <a:ext cx="3698875" cy="657733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标题 1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179638" y="2752725"/>
            <a:ext cx="4657725" cy="900113"/>
          </a:xfrm>
        </p:spPr>
        <p:txBody>
          <a:bodyPr lIns="90000" tIns="46800" rIns="90000" bIns="46800" rtlCol="0" anchor="t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7800" b="1" i="0" u="none" strike="noStrike" kern="1200" cap="none" spc="200" normalizeH="0" baseline="0" noProof="1">
                <a:solidFill>
                  <a:srgbClr val="262626"/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微软雅黑" panose="020B0503020204020204" charset="-122"/>
              </a:rPr>
              <a:t>谢谢观看</a:t>
            </a:r>
            <a:endParaRPr kumimoji="0" lang="zh-CN" altLang="en-US" sz="7800" b="1" i="0" u="none" strike="noStrike" kern="1200" cap="none" spc="200" normalizeH="0" baseline="0" noProof="1">
              <a:solidFill>
                <a:srgbClr val="262626"/>
              </a:solidFill>
              <a:uFillTx/>
              <a:latin typeface="Arial" panose="020B0604020202020204" pitchFamily="34" charset="0"/>
              <a:ea typeface="汉仪旗黑-85S" pitchFamily="18" charset="-122"/>
              <a:cs typeface="+mj-cs"/>
              <a:sym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2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2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55613" y="2147888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流程图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212850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求职创业补贴申领</a:t>
            </a:r>
            <a:endParaRPr kumimoji="0" lang="zh-CN" altLang="en-US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1929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7813" y="2084388"/>
            <a:ext cx="6842125" cy="347503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659130"/>
            <a:ext cx="8705850" cy="5727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4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5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414780"/>
            <a:ext cx="8232775" cy="365506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、学生申领时，请确保已办理</a:t>
            </a:r>
            <a:r>
              <a:rPr kumimoji="0" lang="zh-CN" altLang="en-US" sz="1800" b="1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江苏省社保卡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（二代或三代卡），如没有，请去相应网点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（详见即时制卡网点信息统计表）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进行办理，需携带身份证，并现场开通社保卡金融功能。补贴发放将直接发放到学生社保卡中。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、可申请学生类型满足一下一种即可：残疾、低保家庭、特困人员、建档立卡低收入农户家庭、建档立卡贫困家庭、获取国家助学贷款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、学生申报两种途径：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、登录网办大厅，登录地址：https://rs.jshrss.jiangsu.gov.cn/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、手机</a:t>
            </a: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登录，下载江苏智慧人社</a:t>
            </a: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endParaRPr kumimoji="0" altLang="zh-CN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申报期：毕业学年的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9月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1800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（补发申报期：毕业学年的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5月1日—5 月</a:t>
            </a:r>
            <a:r>
              <a:rPr kumimoji="0" altLang="zh-CN" sz="1800" b="1" i="0" strike="noStrike" spc="50" baseline="0" noProof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31日</a:t>
            </a:r>
            <a:r>
              <a:rPr kumimoji="0" lang="zh-CN" altLang="en-US" sz="1800" i="0" strike="noStrike" spc="50" baseline="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0" lang="zh-CN" altLang="en-US" sz="1800" b="1" i="0" strike="noStrike" spc="50" baseline="0" noProof="0">
              <a:ln w="3175">
                <a:noFill/>
                <a:prstDash val="dash"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注：只有少数网点可以提供拍照服务，建议带证件照电子照片到网点办理。照片要求，像素358*441左右，大小要求在15k-100k之间。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503238" y="764540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前置背景：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100263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、学生进入网上办事服务大厅页面，点击【请登录】进入注册登录页面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：学生注册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3977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7088" y="2420938"/>
            <a:ext cx="6945312" cy="34305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499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499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701800"/>
            <a:ext cx="8232775" cy="370046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、学生进入登录注册页面，第一次点击左下方的【立即注册】进入到注册页面进行注册操作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5270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：学生注册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5001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213" y="2100263"/>
            <a:ext cx="5391150" cy="2690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5002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5620" y="2708910"/>
            <a:ext cx="4802188" cy="24288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6020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6022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395605" y="1700530"/>
            <a:ext cx="8232775" cy="370046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已经注册的学生可以选择合适的方式进行登录，包括扫码、账号密码、手机动态码三种方式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5270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：学生登录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6025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4390" y="2988310"/>
            <a:ext cx="3469640" cy="17316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480" y="2924810"/>
            <a:ext cx="4088765" cy="187071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6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7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41513"/>
            <a:ext cx="8232775" cy="346551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、学生登录网办大厅，选择个人办事，在搜索框中输入求职创业补贴，进行搜索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页面显示出了就业补贴，点击就业补贴，前面的红色三角，会显示子菜单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、点击【求职创业补贴个人申报】右侧的【申报】按钮进入申领页面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807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1200" y="2924175"/>
            <a:ext cx="8024813" cy="36274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、学生登录网办大厅，选择个人办事，进入申报页面，填报信息，完成后点击提交，等待学校和人社审核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460" y="2636520"/>
            <a:ext cx="8729980" cy="432371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896745"/>
            <a:ext cx="8232775" cy="351028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、学生了解申报审核流程，登录之后点击个人姓名，点击【个人中心】进入，点击【办理中】这个模块。可以看到自己申请的求职创业补贴个人申报的记录，点击【查看进度】可以看到详细的步骤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4978" y="9810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：查看求职创业补贴个人申报进程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80340" y="2564765"/>
            <a:ext cx="6003925" cy="29895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075" y="3753485"/>
            <a:ext cx="6094095" cy="30505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3710" y="4364990"/>
            <a:ext cx="5059680" cy="243903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33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33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33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34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3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34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34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35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35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36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36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36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36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6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37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37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37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37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37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4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46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46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46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4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4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47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47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47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7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48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48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48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48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48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49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49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49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50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50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50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50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2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5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5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58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59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5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59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60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60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60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61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61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61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61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61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1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62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62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62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62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62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63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63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0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6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3_1*a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简约工作汇报模板"/>
</p:tagLst>
</file>

<file path=ppt/tags/tag64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62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2543_1*b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单击此处添加副标题"/>
</p:tagLst>
</file>

<file path=ppt/tags/tag643.xml><?xml version="1.0" encoding="utf-8"?>
<p:tagLst xmlns:p="http://schemas.openxmlformats.org/presentationml/2006/main">
  <p:tag name="KSO_WM_TEMPLATE_THUMBS_INDEX" val="1、4、7、8、10、11、12、13、15"/>
  <p:tag name="KSO_WM_SLIDE_ID" val="custom20202543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  <p:tag name="KSO_WM_SLIDE_LAYOUT" val="a_b"/>
  <p:tag name="KSO_WM_SLIDE_LAYOUT_CNT" val="1_3"/>
  <p:tag name="KSO_WM_SPECIAL_SOURCE" val="bdnull"/>
</p:tagLst>
</file>

<file path=ppt/tags/tag6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4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4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5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5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5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5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5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6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6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6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6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7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7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7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7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7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1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82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83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9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9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9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0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0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0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0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0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1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1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1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1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22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23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2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2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2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3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3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3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3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4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4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4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4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4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4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5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5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5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5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5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56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3_15*a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THAKNS"/>
</p:tagLst>
</file>

<file path=ppt/tags/tag757.xml><?xml version="1.0" encoding="utf-8"?>
<p:tagLst xmlns:p="http://schemas.openxmlformats.org/presentationml/2006/main">
  <p:tag name="KSO_WM_SLIDE_ID" val="custom20202543_15"/>
  <p:tag name="KSO_WM_TEMPLATE_SUBCATEGORY" val="0"/>
  <p:tag name="KSO_WM_TEMPLATE_MASTER_TYPE" val="1"/>
  <p:tag name="KSO_WM_TEMPLATE_COLOR_TYPE" val="1"/>
  <p:tag name="KSO_WM_SLIDE_TYPE" val="endPage"/>
  <p:tag name="KSO_WM_SLIDE_SUBTYPE" val="pureTxt"/>
  <p:tag name="KSO_WM_SLIDE_ITEM_CNT" val="0"/>
  <p:tag name="KSO_WM_SLIDE_INDEX" val="15"/>
  <p:tag name="KSO_WM_TAG_VERSION" val="1.0"/>
  <p:tag name="KSO_WM_BEAUTIFY_FLAG" val="#wm#"/>
  <p:tag name="KSO_WM_TEMPLATE_CATEGORY" val="custom"/>
  <p:tag name="KSO_WM_TEMPLATE_INDEX" val="20202543"/>
  <p:tag name="KSO_WM_SLIDE_LAYOUT" val="a_b"/>
  <p:tag name="KSO_WM_SLIDE_LAYOUT_CNT" val="1_1"/>
  <p:tag name="KSO_WM_SPECIAL_SOURCE" val="bdnull"/>
</p:tagLst>
</file>

<file path=ppt/tags/tag758.xml><?xml version="1.0" encoding="utf-8"?>
<p:tagLst xmlns:p="http://schemas.openxmlformats.org/presentationml/2006/main">
  <p:tag name="KSO_DOCER_TEMPLATE_OPEN_ONCE_MARK" val="1"/>
  <p:tag name="COMMONDATA" val="eyJoZGlkIjoiMGMyMzFkN2ViMTc1NDJjZWU3N2FkOWRjYTE5ZmQ5YWUifQ=="/>
  <p:tag name="KSO_WPP_MARK_KEY" val="a5214648-31aa-465b-8200-b71be0dec88a"/>
</p:tagLst>
</file>

<file path=ppt/tags/tag7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8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9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15">
    <a:dk1>
      <a:srgbClr val="000000"/>
    </a:dk1>
    <a:lt1>
      <a:srgbClr val="FFFFFF"/>
    </a:lt1>
    <a:dk2>
      <a:srgbClr val="F2F2F2"/>
    </a:dk2>
    <a:lt2>
      <a:srgbClr val="FFFFFF"/>
    </a:lt2>
    <a:accent1>
      <a:srgbClr val="FFD865"/>
    </a:accent1>
    <a:accent2>
      <a:srgbClr val="DBE782"/>
    </a:accent2>
    <a:accent3>
      <a:srgbClr val="C2E3A3"/>
    </a:accent3>
    <a:accent4>
      <a:srgbClr val="A3E8C2"/>
    </a:accent4>
    <a:accent5>
      <a:srgbClr val="84ECE0"/>
    </a:accent5>
    <a:accent6>
      <a:srgbClr val="65F2FF"/>
    </a:accent6>
    <a:hlink>
      <a:srgbClr val="658BD5"/>
    </a:hlink>
    <a:folHlink>
      <a:srgbClr val="9F69A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1228</Words>
  <Application>WPS 演示</Application>
  <PresentationFormat>全屏显示(4:3)</PresentationFormat>
  <Paragraphs>86</Paragraphs>
  <Slides>16</Slides>
  <Notes>6</Notes>
  <HiddenSlides>2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16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汉仪旗黑-85S</vt:lpstr>
      <vt:lpstr>黑体</vt:lpstr>
      <vt:lpstr>Viner Hand ITC</vt:lpstr>
      <vt:lpstr>Segoe UI</vt:lpstr>
      <vt:lpstr>Arial Unicode MS</vt:lpstr>
      <vt:lpstr>Calibri</vt:lpstr>
      <vt:lpstr>1_Office 主题​​</vt:lpstr>
      <vt:lpstr>2_Office 主题​​</vt:lpstr>
      <vt:lpstr>3_Office 主题​​</vt:lpstr>
      <vt:lpstr>4_Office 主题​​</vt:lpstr>
      <vt:lpstr>5_Office 主题​​</vt:lpstr>
      <vt:lpstr>江苏省人社一体化平台培训操作手册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江苏省人社一体化平台培训操作手册</dc:title>
  <dc:creator>lenovo</dc:creator>
  <cp:lastModifiedBy>西政梓凌</cp:lastModifiedBy>
  <cp:revision>229</cp:revision>
  <dcterms:created xsi:type="dcterms:W3CDTF">2021-03-13T02:53:00Z</dcterms:created>
  <dcterms:modified xsi:type="dcterms:W3CDTF">2023-09-06T09:27:54Z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2052-12.1.0.15374</vt:lpwstr>
  </property>
  <property fmtid="{D5CDD505-2E9C-101B-9397-08002B2CF9AE}" pid="3" name="ICV">
    <vt:lpwstr>63E98E10D58E475AB7E97B8B3ABECDAD</vt:lpwstr>
  </property>
</Properties>
</file>